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61" r:id="rId4"/>
    <p:sldId id="257" r:id="rId5"/>
    <p:sldId id="258" r:id="rId6"/>
    <p:sldId id="277" r:id="rId7"/>
    <p:sldId id="276" r:id="rId8"/>
    <p:sldId id="259" r:id="rId9"/>
    <p:sldId id="260" r:id="rId10"/>
    <p:sldId id="278" r:id="rId11"/>
    <p:sldId id="279" r:id="rId12"/>
    <p:sldId id="280" r:id="rId13"/>
    <p:sldId id="275" r:id="rId14"/>
    <p:sldId id="264" r:id="rId15"/>
    <p:sldId id="265" r:id="rId16"/>
    <p:sldId id="266" r:id="rId17"/>
    <p:sldId id="267" r:id="rId18"/>
    <p:sldId id="268" r:id="rId19"/>
    <p:sldId id="269" r:id="rId20"/>
    <p:sldId id="270" r:id="rId21"/>
    <p:sldId id="271" r:id="rId22"/>
    <p:sldId id="272" r:id="rId23"/>
    <p:sldId id="273" r:id="rId24"/>
    <p:sldId id="274" r:id="rId25"/>
    <p:sldId id="283" r:id="rId26"/>
    <p:sldId id="28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60"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s Hansen (MSH | UDC)" userId="a7da81b7-de87-4701-b24a-6c08ab387ebb" providerId="ADAL" clId="{124C591D-D1AD-4078-9B8C-1839A5D8362E}"/>
    <pc:docChg chg="custSel modSld">
      <pc:chgData name="Mads Hansen (MSH | UDC)" userId="a7da81b7-de87-4701-b24a-6c08ab387ebb" providerId="ADAL" clId="{124C591D-D1AD-4078-9B8C-1839A5D8362E}" dt="2024-07-29T08:31:11.259" v="148" actId="207"/>
      <pc:docMkLst>
        <pc:docMk/>
      </pc:docMkLst>
      <pc:sldChg chg="delSp delDesignElem">
        <pc:chgData name="Mads Hansen (MSH | UDC)" userId="a7da81b7-de87-4701-b24a-6c08ab387ebb" providerId="ADAL" clId="{124C591D-D1AD-4078-9B8C-1839A5D8362E}" dt="2024-07-29T08:05:51.454" v="2"/>
        <pc:sldMkLst>
          <pc:docMk/>
          <pc:sldMk cId="2056539969" sldId="256"/>
        </pc:sldMkLst>
        <pc:spChg chg="del">
          <ac:chgData name="Mads Hansen (MSH | UDC)" userId="a7da81b7-de87-4701-b24a-6c08ab387ebb" providerId="ADAL" clId="{124C591D-D1AD-4078-9B8C-1839A5D8362E}" dt="2024-07-29T08:05:51.454" v="2"/>
          <ac:spMkLst>
            <pc:docMk/>
            <pc:sldMk cId="2056539969" sldId="256"/>
            <ac:spMk id="9" creationId="{C1DD1A8A-57D5-4A81-AD04-532B043C5611}"/>
          </ac:spMkLst>
        </pc:spChg>
        <pc:spChg chg="del">
          <ac:chgData name="Mads Hansen (MSH | UDC)" userId="a7da81b7-de87-4701-b24a-6c08ab387ebb" providerId="ADAL" clId="{124C591D-D1AD-4078-9B8C-1839A5D8362E}" dt="2024-07-29T08:05:51.454" v="2"/>
          <ac:spMkLst>
            <pc:docMk/>
            <pc:sldMk cId="2056539969" sldId="256"/>
            <ac:spMk id="11" creationId="{007891EC-4501-44ED-A8C8-B11B6DB767AB}"/>
          </ac:spMkLst>
        </pc:spChg>
      </pc:sldChg>
      <pc:sldChg chg="modSp">
        <pc:chgData name="Mads Hansen (MSH | UDC)" userId="a7da81b7-de87-4701-b24a-6c08ab387ebb" providerId="ADAL" clId="{124C591D-D1AD-4078-9B8C-1839A5D8362E}" dt="2024-07-29T08:05:51.733" v="4" actId="27636"/>
        <pc:sldMkLst>
          <pc:docMk/>
          <pc:sldMk cId="1038656672" sldId="260"/>
        </pc:sldMkLst>
        <pc:spChg chg="mod">
          <ac:chgData name="Mads Hansen (MSH | UDC)" userId="a7da81b7-de87-4701-b24a-6c08ab387ebb" providerId="ADAL" clId="{124C591D-D1AD-4078-9B8C-1839A5D8362E}" dt="2024-07-29T08:05:51.733" v="4" actId="27636"/>
          <ac:spMkLst>
            <pc:docMk/>
            <pc:sldMk cId="1038656672" sldId="260"/>
            <ac:spMk id="3" creationId="{BA7BDFFA-E498-B8B6-0E91-3944D7BDE6B7}"/>
          </ac:spMkLst>
        </pc:spChg>
      </pc:sldChg>
      <pc:sldChg chg="modSp">
        <pc:chgData name="Mads Hansen (MSH | UDC)" userId="a7da81b7-de87-4701-b24a-6c08ab387ebb" providerId="ADAL" clId="{124C591D-D1AD-4078-9B8C-1839A5D8362E}" dt="2024-07-29T08:08:12.012" v="102" actId="6549"/>
        <pc:sldMkLst>
          <pc:docMk/>
          <pc:sldMk cId="2251051264" sldId="262"/>
        </pc:sldMkLst>
        <pc:spChg chg="mod">
          <ac:chgData name="Mads Hansen (MSH | UDC)" userId="a7da81b7-de87-4701-b24a-6c08ab387ebb" providerId="ADAL" clId="{124C591D-D1AD-4078-9B8C-1839A5D8362E}" dt="2024-07-29T08:08:12.012" v="102" actId="6549"/>
          <ac:spMkLst>
            <pc:docMk/>
            <pc:sldMk cId="2251051264" sldId="262"/>
            <ac:spMk id="3" creationId="{FAA2608A-135F-4826-970A-3D30735FF617}"/>
          </ac:spMkLst>
        </pc:spChg>
      </pc:sldChg>
      <pc:sldChg chg="modSp">
        <pc:chgData name="Mads Hansen (MSH | UDC)" userId="a7da81b7-de87-4701-b24a-6c08ab387ebb" providerId="ADAL" clId="{124C591D-D1AD-4078-9B8C-1839A5D8362E}" dt="2024-07-29T08:11:06.788" v="118" actId="1076"/>
        <pc:sldMkLst>
          <pc:docMk/>
          <pc:sldMk cId="3641660490" sldId="264"/>
        </pc:sldMkLst>
        <pc:picChg chg="mod">
          <ac:chgData name="Mads Hansen (MSH | UDC)" userId="a7da81b7-de87-4701-b24a-6c08ab387ebb" providerId="ADAL" clId="{124C591D-D1AD-4078-9B8C-1839A5D8362E}" dt="2024-07-29T08:11:06.788" v="118" actId="1076"/>
          <ac:picMkLst>
            <pc:docMk/>
            <pc:sldMk cId="3641660490" sldId="264"/>
            <ac:picMk id="21" creationId="{6806AEEC-B878-653B-E671-20C7B349808A}"/>
          </ac:picMkLst>
        </pc:picChg>
      </pc:sldChg>
      <pc:sldChg chg="addSp delSp modSp">
        <pc:chgData name="Mads Hansen (MSH | UDC)" userId="a7da81b7-de87-4701-b24a-6c08ab387ebb" providerId="ADAL" clId="{124C591D-D1AD-4078-9B8C-1839A5D8362E}" dt="2024-07-29T08:12:03.752" v="122"/>
        <pc:sldMkLst>
          <pc:docMk/>
          <pc:sldMk cId="2904640628" sldId="265"/>
        </pc:sldMkLst>
        <pc:spChg chg="add del mod">
          <ac:chgData name="Mads Hansen (MSH | UDC)" userId="a7da81b7-de87-4701-b24a-6c08ab387ebb" providerId="ADAL" clId="{124C591D-D1AD-4078-9B8C-1839A5D8362E}" dt="2024-07-29T08:12:03.752" v="122"/>
          <ac:spMkLst>
            <pc:docMk/>
            <pc:sldMk cId="2904640628" sldId="265"/>
            <ac:spMk id="2" creationId="{2C279C0F-9CE3-4531-8FA7-85EE1EC40136}"/>
          </ac:spMkLst>
        </pc:spChg>
        <pc:spChg chg="add del mod">
          <ac:chgData name="Mads Hansen (MSH | UDC)" userId="a7da81b7-de87-4701-b24a-6c08ab387ebb" providerId="ADAL" clId="{124C591D-D1AD-4078-9B8C-1839A5D8362E}" dt="2024-07-29T08:12:03.752" v="122"/>
          <ac:spMkLst>
            <pc:docMk/>
            <pc:sldMk cId="2904640628" sldId="265"/>
            <ac:spMk id="3" creationId="{44DAF556-460B-473D-ACAC-5529D4C1F2C8}"/>
          </ac:spMkLst>
        </pc:spChg>
      </pc:sldChg>
      <pc:sldChg chg="modSp">
        <pc:chgData name="Mads Hansen (MSH | UDC)" userId="a7da81b7-de87-4701-b24a-6c08ab387ebb" providerId="ADAL" clId="{124C591D-D1AD-4078-9B8C-1839A5D8362E}" dt="2024-07-29T08:12:29.244" v="123" actId="1076"/>
        <pc:sldMkLst>
          <pc:docMk/>
          <pc:sldMk cId="3154479785" sldId="266"/>
        </pc:sldMkLst>
        <pc:picChg chg="mod">
          <ac:chgData name="Mads Hansen (MSH | UDC)" userId="a7da81b7-de87-4701-b24a-6c08ab387ebb" providerId="ADAL" clId="{124C591D-D1AD-4078-9B8C-1839A5D8362E}" dt="2024-07-29T08:12:29.244" v="123" actId="1076"/>
          <ac:picMkLst>
            <pc:docMk/>
            <pc:sldMk cId="3154479785" sldId="266"/>
            <ac:picMk id="3" creationId="{BA12A4DF-72FD-E60C-6E83-B28A3BE51B36}"/>
          </ac:picMkLst>
        </pc:picChg>
      </pc:sldChg>
      <pc:sldChg chg="addSp delSp modSp">
        <pc:chgData name="Mads Hansen (MSH | UDC)" userId="a7da81b7-de87-4701-b24a-6c08ab387ebb" providerId="ADAL" clId="{124C591D-D1AD-4078-9B8C-1839A5D8362E}" dt="2024-07-29T08:12:56.886" v="127"/>
        <pc:sldMkLst>
          <pc:docMk/>
          <pc:sldMk cId="3773803087" sldId="267"/>
        </pc:sldMkLst>
        <pc:spChg chg="add del mod">
          <ac:chgData name="Mads Hansen (MSH | UDC)" userId="a7da81b7-de87-4701-b24a-6c08ab387ebb" providerId="ADAL" clId="{124C591D-D1AD-4078-9B8C-1839A5D8362E}" dt="2024-07-29T08:12:56.886" v="127"/>
          <ac:spMkLst>
            <pc:docMk/>
            <pc:sldMk cId="3773803087" sldId="267"/>
            <ac:spMk id="2" creationId="{C2EB1C36-083F-41B3-B854-B45604EF26F5}"/>
          </ac:spMkLst>
        </pc:spChg>
        <pc:spChg chg="add del mod">
          <ac:chgData name="Mads Hansen (MSH | UDC)" userId="a7da81b7-de87-4701-b24a-6c08ab387ebb" providerId="ADAL" clId="{124C591D-D1AD-4078-9B8C-1839A5D8362E}" dt="2024-07-29T08:12:56.886" v="127"/>
          <ac:spMkLst>
            <pc:docMk/>
            <pc:sldMk cId="3773803087" sldId="267"/>
            <ac:spMk id="3" creationId="{DE853E73-EDC6-4EE4-9BC3-60DCCA275865}"/>
          </ac:spMkLst>
        </pc:spChg>
        <pc:spChg chg="add del mod">
          <ac:chgData name="Mads Hansen (MSH | UDC)" userId="a7da81b7-de87-4701-b24a-6c08ab387ebb" providerId="ADAL" clId="{124C591D-D1AD-4078-9B8C-1839A5D8362E}" dt="2024-07-29T08:12:55.958" v="126"/>
          <ac:spMkLst>
            <pc:docMk/>
            <pc:sldMk cId="3773803087" sldId="267"/>
            <ac:spMk id="6" creationId="{CBEF3E5D-59CC-4822-9E7C-6C1DF69FB461}"/>
          </ac:spMkLst>
        </pc:spChg>
        <pc:spChg chg="add del mod">
          <ac:chgData name="Mads Hansen (MSH | UDC)" userId="a7da81b7-de87-4701-b24a-6c08ab387ebb" providerId="ADAL" clId="{124C591D-D1AD-4078-9B8C-1839A5D8362E}" dt="2024-07-29T08:12:55.958" v="126"/>
          <ac:spMkLst>
            <pc:docMk/>
            <pc:sldMk cId="3773803087" sldId="267"/>
            <ac:spMk id="7" creationId="{DB9D3D9D-A408-4407-BED4-B8642AEFC1D8}"/>
          </ac:spMkLst>
        </pc:spChg>
      </pc:sldChg>
      <pc:sldChg chg="modSp">
        <pc:chgData name="Mads Hansen (MSH | UDC)" userId="a7da81b7-de87-4701-b24a-6c08ab387ebb" providerId="ADAL" clId="{124C591D-D1AD-4078-9B8C-1839A5D8362E}" dt="2024-07-29T08:13:41.017" v="132" actId="207"/>
        <pc:sldMkLst>
          <pc:docMk/>
          <pc:sldMk cId="948381556" sldId="268"/>
        </pc:sldMkLst>
        <pc:spChg chg="mod">
          <ac:chgData name="Mads Hansen (MSH | UDC)" userId="a7da81b7-de87-4701-b24a-6c08ab387ebb" providerId="ADAL" clId="{124C591D-D1AD-4078-9B8C-1839A5D8362E}" dt="2024-07-29T08:13:41.017" v="132" actId="207"/>
          <ac:spMkLst>
            <pc:docMk/>
            <pc:sldMk cId="948381556" sldId="268"/>
            <ac:spMk id="23" creationId="{165FE660-C065-873D-F81E-413899E01F1F}"/>
          </ac:spMkLst>
        </pc:spChg>
        <pc:picChg chg="mod">
          <ac:chgData name="Mads Hansen (MSH | UDC)" userId="a7da81b7-de87-4701-b24a-6c08ab387ebb" providerId="ADAL" clId="{124C591D-D1AD-4078-9B8C-1839A5D8362E}" dt="2024-07-29T08:13:14.413" v="128" actId="1076"/>
          <ac:picMkLst>
            <pc:docMk/>
            <pc:sldMk cId="948381556" sldId="268"/>
            <ac:picMk id="3" creationId="{F843F23F-565C-D0C7-479E-3580C3BB2380}"/>
          </ac:picMkLst>
        </pc:picChg>
      </pc:sldChg>
      <pc:sldChg chg="modSp">
        <pc:chgData name="Mads Hansen (MSH | UDC)" userId="a7da81b7-de87-4701-b24a-6c08ab387ebb" providerId="ADAL" clId="{124C591D-D1AD-4078-9B8C-1839A5D8362E}" dt="2024-07-29T08:14:05.220" v="137" actId="1076"/>
        <pc:sldMkLst>
          <pc:docMk/>
          <pc:sldMk cId="4146619847" sldId="269"/>
        </pc:sldMkLst>
        <pc:spChg chg="mod">
          <ac:chgData name="Mads Hansen (MSH | UDC)" userId="a7da81b7-de87-4701-b24a-6c08ab387ebb" providerId="ADAL" clId="{124C591D-D1AD-4078-9B8C-1839A5D8362E}" dt="2024-07-29T08:14:05.220" v="137" actId="1076"/>
          <ac:spMkLst>
            <pc:docMk/>
            <pc:sldMk cId="4146619847" sldId="269"/>
            <ac:spMk id="19" creationId="{FB78049B-9785-8717-048C-16D3195FA17D}"/>
          </ac:spMkLst>
        </pc:spChg>
        <pc:spChg chg="mod">
          <ac:chgData name="Mads Hansen (MSH | UDC)" userId="a7da81b7-de87-4701-b24a-6c08ab387ebb" providerId="ADAL" clId="{124C591D-D1AD-4078-9B8C-1839A5D8362E}" dt="2024-07-29T08:13:57.497" v="136" actId="207"/>
          <ac:spMkLst>
            <pc:docMk/>
            <pc:sldMk cId="4146619847" sldId="269"/>
            <ac:spMk id="23" creationId="{165FE660-C065-873D-F81E-413899E01F1F}"/>
          </ac:spMkLst>
        </pc:spChg>
      </pc:sldChg>
      <pc:sldChg chg="modSp">
        <pc:chgData name="Mads Hansen (MSH | UDC)" userId="a7da81b7-de87-4701-b24a-6c08ab387ebb" providerId="ADAL" clId="{124C591D-D1AD-4078-9B8C-1839A5D8362E}" dt="2024-07-29T08:05:51.785" v="7" actId="27636"/>
        <pc:sldMkLst>
          <pc:docMk/>
          <pc:sldMk cId="2643121513" sldId="270"/>
        </pc:sldMkLst>
        <pc:spChg chg="mod">
          <ac:chgData name="Mads Hansen (MSH | UDC)" userId="a7da81b7-de87-4701-b24a-6c08ab387ebb" providerId="ADAL" clId="{124C591D-D1AD-4078-9B8C-1839A5D8362E}" dt="2024-07-29T08:05:51.785" v="7" actId="27636"/>
          <ac:spMkLst>
            <pc:docMk/>
            <pc:sldMk cId="2643121513" sldId="270"/>
            <ac:spMk id="3" creationId="{4C297949-277A-A1AE-B1D0-00D7EFF50A76}"/>
          </ac:spMkLst>
        </pc:spChg>
      </pc:sldChg>
      <pc:sldChg chg="modSp">
        <pc:chgData name="Mads Hansen (MSH | UDC)" userId="a7da81b7-de87-4701-b24a-6c08ab387ebb" providerId="ADAL" clId="{124C591D-D1AD-4078-9B8C-1839A5D8362E}" dt="2024-07-29T08:14:24.548" v="139" actId="1076"/>
        <pc:sldMkLst>
          <pc:docMk/>
          <pc:sldMk cId="3806295107" sldId="271"/>
        </pc:sldMkLst>
        <pc:spChg chg="mod">
          <ac:chgData name="Mads Hansen (MSH | UDC)" userId="a7da81b7-de87-4701-b24a-6c08ab387ebb" providerId="ADAL" clId="{124C591D-D1AD-4078-9B8C-1839A5D8362E}" dt="2024-07-29T08:14:24.548" v="139" actId="1076"/>
          <ac:spMkLst>
            <pc:docMk/>
            <pc:sldMk cId="3806295107" sldId="271"/>
            <ac:spMk id="23" creationId="{165FE660-C065-873D-F81E-413899E01F1F}"/>
          </ac:spMkLst>
        </pc:spChg>
      </pc:sldChg>
      <pc:sldChg chg="modSp">
        <pc:chgData name="Mads Hansen (MSH | UDC)" userId="a7da81b7-de87-4701-b24a-6c08ab387ebb" providerId="ADAL" clId="{124C591D-D1AD-4078-9B8C-1839A5D8362E}" dt="2024-07-29T08:30:40.892" v="144" actId="207"/>
        <pc:sldMkLst>
          <pc:docMk/>
          <pc:sldMk cId="2668628023" sldId="272"/>
        </pc:sldMkLst>
        <pc:spChg chg="mod">
          <ac:chgData name="Mads Hansen (MSH | UDC)" userId="a7da81b7-de87-4701-b24a-6c08ab387ebb" providerId="ADAL" clId="{124C591D-D1AD-4078-9B8C-1839A5D8362E}" dt="2024-07-29T08:30:40.892" v="144" actId="207"/>
          <ac:spMkLst>
            <pc:docMk/>
            <pc:sldMk cId="2668628023" sldId="272"/>
            <ac:spMk id="5" creationId="{77B6778F-6C93-04A6-C785-EF33FD8F4BF3}"/>
          </ac:spMkLst>
        </pc:spChg>
      </pc:sldChg>
      <pc:sldChg chg="modSp">
        <pc:chgData name="Mads Hansen (MSH | UDC)" userId="a7da81b7-de87-4701-b24a-6c08ab387ebb" providerId="ADAL" clId="{124C591D-D1AD-4078-9B8C-1839A5D8362E}" dt="2024-07-29T08:31:00.903" v="147" actId="207"/>
        <pc:sldMkLst>
          <pc:docMk/>
          <pc:sldMk cId="3434127417" sldId="273"/>
        </pc:sldMkLst>
        <pc:spChg chg="mod">
          <ac:chgData name="Mads Hansen (MSH | UDC)" userId="a7da81b7-de87-4701-b24a-6c08ab387ebb" providerId="ADAL" clId="{124C591D-D1AD-4078-9B8C-1839A5D8362E}" dt="2024-07-29T08:31:00.903" v="147" actId="207"/>
          <ac:spMkLst>
            <pc:docMk/>
            <pc:sldMk cId="3434127417" sldId="273"/>
            <ac:spMk id="5" creationId="{77B6778F-6C93-04A6-C785-EF33FD8F4BF3}"/>
          </ac:spMkLst>
        </pc:spChg>
        <pc:spChg chg="mod">
          <ac:chgData name="Mads Hansen (MSH | UDC)" userId="a7da81b7-de87-4701-b24a-6c08ab387ebb" providerId="ADAL" clId="{124C591D-D1AD-4078-9B8C-1839A5D8362E}" dt="2024-07-29T08:30:50.514" v="146" actId="207"/>
          <ac:spMkLst>
            <pc:docMk/>
            <pc:sldMk cId="3434127417" sldId="273"/>
            <ac:spMk id="43" creationId="{04C7E551-3D0A-CA13-33A5-5D78608FFC77}"/>
          </ac:spMkLst>
        </pc:spChg>
      </pc:sldChg>
      <pc:sldChg chg="modSp">
        <pc:chgData name="Mads Hansen (MSH | UDC)" userId="a7da81b7-de87-4701-b24a-6c08ab387ebb" providerId="ADAL" clId="{124C591D-D1AD-4078-9B8C-1839A5D8362E}" dt="2024-07-29T08:31:11.259" v="148" actId="207"/>
        <pc:sldMkLst>
          <pc:docMk/>
          <pc:sldMk cId="1344200327" sldId="274"/>
        </pc:sldMkLst>
        <pc:spChg chg="mod">
          <ac:chgData name="Mads Hansen (MSH | UDC)" userId="a7da81b7-de87-4701-b24a-6c08ab387ebb" providerId="ADAL" clId="{124C591D-D1AD-4078-9B8C-1839A5D8362E}" dt="2024-07-29T08:31:11.259" v="148" actId="207"/>
          <ac:spMkLst>
            <pc:docMk/>
            <pc:sldMk cId="1344200327" sldId="274"/>
            <ac:spMk id="5" creationId="{77B6778F-6C93-04A6-C785-EF33FD8F4BF3}"/>
          </ac:spMkLst>
        </pc:spChg>
      </pc:sldChg>
      <pc:sldChg chg="delSp modSp delDesignElem">
        <pc:chgData name="Mads Hansen (MSH | UDC)" userId="a7da81b7-de87-4701-b24a-6c08ab387ebb" providerId="ADAL" clId="{124C591D-D1AD-4078-9B8C-1839A5D8362E}" dt="2024-07-29T08:10:52.264" v="117" actId="14100"/>
        <pc:sldMkLst>
          <pc:docMk/>
          <pc:sldMk cId="2079913161" sldId="275"/>
        </pc:sldMkLst>
        <pc:spChg chg="mod">
          <ac:chgData name="Mads Hansen (MSH | UDC)" userId="a7da81b7-de87-4701-b24a-6c08ab387ebb" providerId="ADAL" clId="{124C591D-D1AD-4078-9B8C-1839A5D8362E}" dt="2024-07-29T08:10:52.264" v="117" actId="14100"/>
          <ac:spMkLst>
            <pc:docMk/>
            <pc:sldMk cId="2079913161" sldId="275"/>
            <ac:spMk id="2" creationId="{D98E6093-397C-3D64-A2B0-A1B123890914}"/>
          </ac:spMkLst>
        </pc:spChg>
        <pc:spChg chg="mod">
          <ac:chgData name="Mads Hansen (MSH | UDC)" userId="a7da81b7-de87-4701-b24a-6c08ab387ebb" providerId="ADAL" clId="{124C591D-D1AD-4078-9B8C-1839A5D8362E}" dt="2024-07-29T08:10:23.268" v="112" actId="1076"/>
          <ac:spMkLst>
            <pc:docMk/>
            <pc:sldMk cId="2079913161" sldId="275"/>
            <ac:spMk id="3" creationId="{AD8ADC46-CDD5-2B99-81CA-7BDC4C49CD95}"/>
          </ac:spMkLst>
        </pc:spChg>
        <pc:spChg chg="del">
          <ac:chgData name="Mads Hansen (MSH | UDC)" userId="a7da81b7-de87-4701-b24a-6c08ab387ebb" providerId="ADAL" clId="{124C591D-D1AD-4078-9B8C-1839A5D8362E}" dt="2024-07-29T08:05:51.454" v="2"/>
          <ac:spMkLst>
            <pc:docMk/>
            <pc:sldMk cId="2079913161" sldId="275"/>
            <ac:spMk id="17" creationId="{0671A8AE-40A1-4631-A6B8-581AFF065482}"/>
          </ac:spMkLst>
        </pc:spChg>
        <pc:spChg chg="del">
          <ac:chgData name="Mads Hansen (MSH | UDC)" userId="a7da81b7-de87-4701-b24a-6c08ab387ebb" providerId="ADAL" clId="{124C591D-D1AD-4078-9B8C-1839A5D8362E}" dt="2024-07-29T08:05:51.454" v="2"/>
          <ac:spMkLst>
            <pc:docMk/>
            <pc:sldMk cId="2079913161" sldId="275"/>
            <ac:spMk id="19" creationId="{AB58EF07-17C2-48CF-ABB0-EEF1F17CB8F0}"/>
          </ac:spMkLst>
        </pc:spChg>
        <pc:spChg chg="del">
          <ac:chgData name="Mads Hansen (MSH | UDC)" userId="a7da81b7-de87-4701-b24a-6c08ab387ebb" providerId="ADAL" clId="{124C591D-D1AD-4078-9B8C-1839A5D8362E}" dt="2024-07-29T08:05:51.454" v="2"/>
          <ac:spMkLst>
            <pc:docMk/>
            <pc:sldMk cId="2079913161" sldId="275"/>
            <ac:spMk id="21" creationId="{AF2F604E-43BE-4DC3-B983-E071523364F8}"/>
          </ac:spMkLst>
        </pc:spChg>
        <pc:spChg chg="del">
          <ac:chgData name="Mads Hansen (MSH | UDC)" userId="a7da81b7-de87-4701-b24a-6c08ab387ebb" providerId="ADAL" clId="{124C591D-D1AD-4078-9B8C-1839A5D8362E}" dt="2024-07-29T08:05:51.454" v="2"/>
          <ac:spMkLst>
            <pc:docMk/>
            <pc:sldMk cId="2079913161" sldId="275"/>
            <ac:spMk id="23" creationId="{08C9B587-E65E-4B52-B37C-ABEBB6E87928}"/>
          </ac:spMkLst>
        </pc:spChg>
        <pc:picChg chg="mod modCrop">
          <ac:chgData name="Mads Hansen (MSH | UDC)" userId="a7da81b7-de87-4701-b24a-6c08ab387ebb" providerId="ADAL" clId="{124C591D-D1AD-4078-9B8C-1839A5D8362E}" dt="2024-07-29T08:10:16.138" v="111" actId="732"/>
          <ac:picMkLst>
            <pc:docMk/>
            <pc:sldMk cId="2079913161" sldId="275"/>
            <ac:picMk id="12" creationId="{EFD86CE2-DA66-1F42-9445-33A8A17FBB26}"/>
          </ac:picMkLst>
        </pc:picChg>
      </pc:sldChg>
      <pc:sldChg chg="modSp">
        <pc:chgData name="Mads Hansen (MSH | UDC)" userId="a7da81b7-de87-4701-b24a-6c08ab387ebb" providerId="ADAL" clId="{124C591D-D1AD-4078-9B8C-1839A5D8362E}" dt="2024-07-29T08:06:52.621" v="30" actId="20577"/>
        <pc:sldMkLst>
          <pc:docMk/>
          <pc:sldMk cId="2402060766" sldId="276"/>
        </pc:sldMkLst>
        <pc:spChg chg="mod">
          <ac:chgData name="Mads Hansen (MSH | UDC)" userId="a7da81b7-de87-4701-b24a-6c08ab387ebb" providerId="ADAL" clId="{124C591D-D1AD-4078-9B8C-1839A5D8362E}" dt="2024-07-29T08:06:52.621" v="30" actId="20577"/>
          <ac:spMkLst>
            <pc:docMk/>
            <pc:sldMk cId="2402060766" sldId="276"/>
            <ac:spMk id="3" creationId="{961D11F3-2C40-4DF1-A68E-D1C6AF246C58}"/>
          </ac:spMkLst>
        </pc:spChg>
      </pc:sldChg>
      <pc:sldChg chg="modSp">
        <pc:chgData name="Mads Hansen (MSH | UDC)" userId="a7da81b7-de87-4701-b24a-6c08ab387ebb" providerId="ADAL" clId="{124C591D-D1AD-4078-9B8C-1839A5D8362E}" dt="2024-07-29T08:06:24.851" v="11" actId="20577"/>
        <pc:sldMkLst>
          <pc:docMk/>
          <pc:sldMk cId="1777310982" sldId="277"/>
        </pc:sldMkLst>
        <pc:spChg chg="mod">
          <ac:chgData name="Mads Hansen (MSH | UDC)" userId="a7da81b7-de87-4701-b24a-6c08ab387ebb" providerId="ADAL" clId="{124C591D-D1AD-4078-9B8C-1839A5D8362E}" dt="2024-07-29T08:06:24.851" v="11" actId="20577"/>
          <ac:spMkLst>
            <pc:docMk/>
            <pc:sldMk cId="1777310982" sldId="277"/>
            <ac:spMk id="3" creationId="{FAA2608A-135F-4826-970A-3D30735FF617}"/>
          </ac:spMkLst>
        </pc:spChg>
      </pc:sldChg>
      <pc:sldChg chg="modSp">
        <pc:chgData name="Mads Hansen (MSH | UDC)" userId="a7da81b7-de87-4701-b24a-6c08ab387ebb" providerId="ADAL" clId="{124C591D-D1AD-4078-9B8C-1839A5D8362E}" dt="2024-07-29T08:15:21.947" v="143" actId="27636"/>
        <pc:sldMkLst>
          <pc:docMk/>
          <pc:sldMk cId="666655277" sldId="282"/>
        </pc:sldMkLst>
        <pc:spChg chg="mod">
          <ac:chgData name="Mads Hansen (MSH | UDC)" userId="a7da81b7-de87-4701-b24a-6c08ab387ebb" providerId="ADAL" clId="{124C591D-D1AD-4078-9B8C-1839A5D8362E}" dt="2024-07-29T08:14:55.025" v="141" actId="207"/>
          <ac:spMkLst>
            <pc:docMk/>
            <pc:sldMk cId="666655277" sldId="282"/>
            <ac:spMk id="5" creationId="{06AEBE52-4C81-46E7-97C8-815ABA8654E0}"/>
          </ac:spMkLst>
        </pc:spChg>
        <pc:spChg chg="mod">
          <ac:chgData name="Mads Hansen (MSH | UDC)" userId="a7da81b7-de87-4701-b24a-6c08ab387ebb" providerId="ADAL" clId="{124C591D-D1AD-4078-9B8C-1839A5D8362E}" dt="2024-07-29T08:15:21.947" v="143" actId="27636"/>
          <ac:spMkLst>
            <pc:docMk/>
            <pc:sldMk cId="666655277" sldId="282"/>
            <ac:spMk id="7" creationId="{5ED2A2B1-18E2-45BE-8F6D-680114C0A5EE}"/>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da-DK"/>
              <a:t>Klik for at redigere titeltypografien i masteren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da-DK"/>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2971259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5A9D3E1D-EFF8-4FF2-9DAB-A0C289E5CEB7}" type="datetimeFigureOut">
              <a:rPr lang="da-DK" smtClean="0"/>
              <a:t>29-07-2024</a:t>
            </a:fld>
            <a:endParaRPr lang="da-DK"/>
          </a:p>
        </p:txBody>
      </p:sp>
      <p:sp>
        <p:nvSpPr>
          <p:cNvPr id="6" name="Footer Placeholder 5"/>
          <p:cNvSpPr>
            <a:spLocks noGrp="1"/>
          </p:cNvSpPr>
          <p:nvPr>
            <p:ph type="ftr" sz="quarter" idx="11"/>
          </p:nvPr>
        </p:nvSpPr>
        <p:spPr/>
        <p:txBody>
          <a:bodyPr/>
          <a:lstStyle/>
          <a:p>
            <a:endParaRPr lang="da-DK"/>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113143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og billedteks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da-DK"/>
              <a:t>Klik for at redigere titeltypografien i masteren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4" name="Date Placeholder 3"/>
          <p:cNvSpPr>
            <a:spLocks noGrp="1"/>
          </p:cNvSpPr>
          <p:nvPr>
            <p:ph type="dt" sz="half" idx="10"/>
          </p:nvPr>
        </p:nvSpPr>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233583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 med billedtekst">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da-DK"/>
              <a:t>Klik for at redigere titeltypografien i masteren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4" name="Date Placeholder 3"/>
          <p:cNvSpPr>
            <a:spLocks noGrp="1"/>
          </p:cNvSpPr>
          <p:nvPr>
            <p:ph type="dt" sz="half" idx="10"/>
          </p:nvPr>
        </p:nvSpPr>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300854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vnekor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1304880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A9D3E1D-EFF8-4FF2-9DAB-A0C289E5CEB7}" type="datetimeFigureOut">
              <a:rPr lang="da-DK" smtClean="0"/>
              <a:t>29-07-2024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4188344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A9D3E1D-EFF8-4FF2-9DAB-A0C289E5CEB7}" type="datetimeFigureOut">
              <a:rPr lang="da-DK" smtClean="0"/>
              <a:t>29-07-2024</a:t>
            </a:fld>
            <a:endParaRPr lang="da-DK"/>
          </a:p>
        </p:txBody>
      </p:sp>
      <p:sp>
        <p:nvSpPr>
          <p:cNvPr id="8" name="Footer Placeholder 7"/>
          <p:cNvSpPr>
            <a:spLocks noGrp="1"/>
          </p:cNvSpPr>
          <p:nvPr>
            <p:ph type="ftr" sz="quarter" idx="11"/>
          </p:nvPr>
        </p:nvSpPr>
        <p:spPr>
          <a:xfrm>
            <a:off x="561111" y="6391838"/>
            <a:ext cx="3644282" cy="304801"/>
          </a:xfrm>
        </p:spPr>
        <p:txBody>
          <a:bodyPr/>
          <a:lstStyle/>
          <a:p>
            <a:endParaRPr lang="da-DK"/>
          </a:p>
        </p:txBody>
      </p:sp>
      <p:sp>
        <p:nvSpPr>
          <p:cNvPr id="9" name="Slide Number Placeholder 8"/>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4116089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1530732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119738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1560779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5A9D3E1D-EFF8-4FF2-9DAB-A0C289E5CEB7}" type="datetimeFigureOut">
              <a:rPr lang="da-DK" smtClean="0"/>
              <a:t>29-07-2024</a:t>
            </a:fld>
            <a:endParaRPr lang="da-DK"/>
          </a:p>
        </p:txBody>
      </p:sp>
      <p:sp>
        <p:nvSpPr>
          <p:cNvPr id="5" name="Footer Placeholder 4"/>
          <p:cNvSpPr>
            <a:spLocks noGrp="1"/>
          </p:cNvSpPr>
          <p:nvPr>
            <p:ph type="ftr" sz="quarter" idx="11"/>
          </p:nvPr>
        </p:nvSpPr>
        <p:spPr/>
        <p:txBody>
          <a:bodyPr/>
          <a:lstStyle/>
          <a:p>
            <a:endParaRPr lang="da-DK"/>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256291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A9D3E1D-EFF8-4FF2-9DAB-A0C289E5CEB7}" type="datetimeFigureOut">
              <a:rPr lang="da-DK" smtClean="0"/>
              <a:t>29-07-2024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365620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A9D3E1D-EFF8-4FF2-9DAB-A0C289E5CEB7}" type="datetimeFigureOut">
              <a:rPr lang="da-DK" smtClean="0"/>
              <a:t>29-07-2024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21252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A9D3E1D-EFF8-4FF2-9DAB-A0C289E5CEB7}" type="datetimeFigureOut">
              <a:rPr lang="da-DK" smtClean="0"/>
              <a:t>29-07-2024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60370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D3E1D-EFF8-4FF2-9DAB-A0C289E5CEB7}" type="datetimeFigureOut">
              <a:rPr lang="da-DK" smtClean="0"/>
              <a:t>29-07-2024</a:t>
            </a:fld>
            <a:endParaRPr lang="da-DK"/>
          </a:p>
        </p:txBody>
      </p:sp>
      <p:sp>
        <p:nvSpPr>
          <p:cNvPr id="3" name="Footer Placeholder 2"/>
          <p:cNvSpPr>
            <a:spLocks noGrp="1"/>
          </p:cNvSpPr>
          <p:nvPr>
            <p:ph type="ftr" sz="quarter" idx="11"/>
          </p:nvPr>
        </p:nvSpPr>
        <p:spPr/>
        <p:txBody>
          <a:bodyPr/>
          <a:lstStyle/>
          <a:p>
            <a:endParaRPr lang="da-DK"/>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212779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da-DK"/>
              <a:t>Klik for at redigere titeltypografien i masteren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5A9D3E1D-EFF8-4FF2-9DAB-A0C289E5CEB7}" type="datetimeFigureOut">
              <a:rPr lang="da-DK" smtClean="0"/>
              <a:t>29-07-2024</a:t>
            </a:fld>
            <a:endParaRPr lang="da-DK"/>
          </a:p>
        </p:txBody>
      </p:sp>
      <p:sp>
        <p:nvSpPr>
          <p:cNvPr id="6" name="Footer Placeholder 5"/>
          <p:cNvSpPr>
            <a:spLocks noGrp="1"/>
          </p:cNvSpPr>
          <p:nvPr>
            <p:ph type="ftr" sz="quarter" idx="11"/>
          </p:nvPr>
        </p:nvSpPr>
        <p:spPr/>
        <p:txBody>
          <a:bodyPr/>
          <a:lstStyle/>
          <a:p>
            <a:endParaRPr lang="da-DK"/>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4156723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da-DK"/>
              <a:t>Klik på ikonet for at tilføje et billede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5A9D3E1D-EFF8-4FF2-9DAB-A0C289E5CEB7}" type="datetimeFigureOut">
              <a:rPr lang="da-DK" smtClean="0"/>
              <a:t>29-07-2024</a:t>
            </a:fld>
            <a:endParaRPr lang="da-DK"/>
          </a:p>
        </p:txBody>
      </p:sp>
      <p:sp>
        <p:nvSpPr>
          <p:cNvPr id="6" name="Footer Placeholder 5"/>
          <p:cNvSpPr>
            <a:spLocks noGrp="1"/>
          </p:cNvSpPr>
          <p:nvPr>
            <p:ph type="ftr" sz="quarter" idx="11"/>
          </p:nvPr>
        </p:nvSpPr>
        <p:spPr/>
        <p:txBody>
          <a:bodyPr/>
          <a:lstStyle/>
          <a:p>
            <a:endParaRPr lang="da-DK"/>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86C2635-372D-4D74-B752-9CB08E516709}" type="slidenum">
              <a:rPr lang="da-DK" smtClean="0"/>
              <a:t>‹nr.›</a:t>
            </a:fld>
            <a:endParaRPr lang="da-DK"/>
          </a:p>
        </p:txBody>
      </p:sp>
    </p:spTree>
    <p:extLst>
      <p:ext uri="{BB962C8B-B14F-4D97-AF65-F5344CB8AC3E}">
        <p14:creationId xmlns:p14="http://schemas.microsoft.com/office/powerpoint/2010/main" val="76599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A9D3E1D-EFF8-4FF2-9DAB-A0C289E5CEB7}" type="datetimeFigureOut">
              <a:rPr lang="da-DK" smtClean="0"/>
              <a:t>29-07-2024</a:t>
            </a:fld>
            <a:endParaRPr lang="da-DK"/>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da-DK"/>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86C2635-372D-4D74-B752-9CB08E516709}" type="slidenum">
              <a:rPr lang="da-DK" smtClean="0"/>
              <a:t>‹nr.›</a:t>
            </a:fld>
            <a:endParaRPr lang="da-DK"/>
          </a:p>
        </p:txBody>
      </p:sp>
    </p:spTree>
    <p:extLst>
      <p:ext uri="{BB962C8B-B14F-4D97-AF65-F5344CB8AC3E}">
        <p14:creationId xmlns:p14="http://schemas.microsoft.com/office/powerpoint/2010/main" val="411489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E6093-397C-3D64-A2B0-A1B123890914}"/>
              </a:ext>
            </a:extLst>
          </p:cNvPr>
          <p:cNvSpPr>
            <a:spLocks noGrp="1"/>
          </p:cNvSpPr>
          <p:nvPr>
            <p:ph type="ctrTitle"/>
          </p:nvPr>
        </p:nvSpPr>
        <p:spPr>
          <a:xfrm>
            <a:off x="1063751" y="4326006"/>
            <a:ext cx="10058400" cy="1223745"/>
          </a:xfrm>
          <a:effectLst>
            <a:outerShdw blurRad="50800" dist="38100" dir="2700000" algn="tl" rotWithShape="0">
              <a:prstClr val="black">
                <a:alpha val="40000"/>
              </a:prstClr>
            </a:outerShdw>
          </a:effectLst>
        </p:spPr>
        <p:txBody>
          <a:bodyPr>
            <a:normAutofit/>
          </a:bodyPr>
          <a:lstStyle/>
          <a:p>
            <a:r>
              <a:rPr lang="da-DK" sz="5200" dirty="0">
                <a:solidFill>
                  <a:srgbClr val="FF0000"/>
                </a:solidFill>
              </a:rPr>
              <a:t>Generalforsamling 2024</a:t>
            </a:r>
            <a:r>
              <a:rPr lang="da-DK" sz="5200" dirty="0">
                <a:solidFill>
                  <a:srgbClr val="FFFFFF"/>
                </a:solidFill>
              </a:rPr>
              <a:t> </a:t>
            </a:r>
          </a:p>
        </p:txBody>
      </p:sp>
      <p:sp>
        <p:nvSpPr>
          <p:cNvPr id="3" name="Undertitel 2">
            <a:extLst>
              <a:ext uri="{FF2B5EF4-FFF2-40B4-BE49-F238E27FC236}">
                <a16:creationId xmlns:a16="http://schemas.microsoft.com/office/drawing/2014/main" id="{AD8ADC46-CDD5-2B99-81CA-7BDC4C49CD95}"/>
              </a:ext>
            </a:extLst>
          </p:cNvPr>
          <p:cNvSpPr>
            <a:spLocks noGrp="1"/>
          </p:cNvSpPr>
          <p:nvPr>
            <p:ph type="subTitle" idx="1"/>
          </p:nvPr>
        </p:nvSpPr>
        <p:spPr>
          <a:xfrm>
            <a:off x="1063751" y="5819300"/>
            <a:ext cx="10058400" cy="1282707"/>
          </a:xfrm>
          <a:effectLst>
            <a:outerShdw blurRad="50800" dist="38100" dir="2700000" algn="tl" rotWithShape="0">
              <a:prstClr val="black">
                <a:alpha val="40000"/>
              </a:prstClr>
            </a:outerShdw>
          </a:effectLst>
        </p:spPr>
        <p:txBody>
          <a:bodyPr>
            <a:normAutofit/>
          </a:bodyPr>
          <a:lstStyle/>
          <a:p>
            <a:r>
              <a:rPr lang="da-DK" dirty="0">
                <a:solidFill>
                  <a:srgbClr val="FF0000"/>
                </a:solidFill>
              </a:rPr>
              <a:t>Grundejerforeningen </a:t>
            </a:r>
            <a:r>
              <a:rPr lang="da-DK" dirty="0" err="1">
                <a:solidFill>
                  <a:srgbClr val="FF0000"/>
                </a:solidFill>
              </a:rPr>
              <a:t>Eskildshøj</a:t>
            </a:r>
            <a:endParaRPr lang="da-DK" dirty="0">
              <a:solidFill>
                <a:srgbClr val="FF0000"/>
              </a:solidFill>
            </a:endParaRPr>
          </a:p>
        </p:txBody>
      </p:sp>
      <p:pic>
        <p:nvPicPr>
          <p:cNvPr id="6" name="Billede 5">
            <a:extLst>
              <a:ext uri="{FF2B5EF4-FFF2-40B4-BE49-F238E27FC236}">
                <a16:creationId xmlns:a16="http://schemas.microsoft.com/office/drawing/2014/main" id="{B385F393-2955-B6AF-9670-960BF9A07C48}"/>
              </a:ext>
            </a:extLst>
          </p:cNvPr>
          <p:cNvPicPr>
            <a:picLocks noChangeAspect="1"/>
          </p:cNvPicPr>
          <p:nvPr/>
        </p:nvPicPr>
        <p:blipFill rotWithShape="1">
          <a:blip r:embed="rId2"/>
          <a:srcRect l="7805" r="3779"/>
          <a:stretch/>
        </p:blipFill>
        <p:spPr>
          <a:xfrm>
            <a:off x="-3048" y="0"/>
            <a:ext cx="12191999" cy="4488327"/>
          </a:xfrm>
          <a:prstGeom prst="rect">
            <a:avLst/>
          </a:prstGeom>
        </p:spPr>
      </p:pic>
    </p:spTree>
    <p:extLst>
      <p:ext uri="{BB962C8B-B14F-4D97-AF65-F5344CB8AC3E}">
        <p14:creationId xmlns:p14="http://schemas.microsoft.com/office/powerpoint/2010/main" val="205653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8A5C5-AA73-4108-9699-8B4F3D0B09C2}"/>
              </a:ext>
            </a:extLst>
          </p:cNvPr>
          <p:cNvSpPr>
            <a:spLocks noGrp="1"/>
          </p:cNvSpPr>
          <p:nvPr>
            <p:ph type="title"/>
          </p:nvPr>
        </p:nvSpPr>
        <p:spPr/>
        <p:txBody>
          <a:bodyPr/>
          <a:lstStyle/>
          <a:p>
            <a:r>
              <a:rPr lang="da-DK" dirty="0"/>
              <a:t>6 Valg til bestyrelse</a:t>
            </a:r>
          </a:p>
        </p:txBody>
      </p:sp>
      <p:sp>
        <p:nvSpPr>
          <p:cNvPr id="3" name="Pladsholder til indhold 2">
            <a:extLst>
              <a:ext uri="{FF2B5EF4-FFF2-40B4-BE49-F238E27FC236}">
                <a16:creationId xmlns:a16="http://schemas.microsoft.com/office/drawing/2014/main" id="{1D717CED-7F49-4C4E-8417-608D86F0BFB0}"/>
              </a:ext>
            </a:extLst>
          </p:cNvPr>
          <p:cNvSpPr>
            <a:spLocks noGrp="1"/>
          </p:cNvSpPr>
          <p:nvPr>
            <p:ph idx="1"/>
          </p:nvPr>
        </p:nvSpPr>
        <p:spPr/>
        <p:txBody>
          <a:bodyPr/>
          <a:lstStyle/>
          <a:p>
            <a:r>
              <a:rPr lang="da-DK" dirty="0"/>
              <a:t>Mogens og Mads er på valg</a:t>
            </a:r>
          </a:p>
          <a:p>
            <a:endParaRPr lang="da-DK" dirty="0"/>
          </a:p>
          <a:p>
            <a:r>
              <a:rPr lang="da-DK" dirty="0"/>
              <a:t>Mogens modtager ikke genvalg</a:t>
            </a:r>
          </a:p>
          <a:p>
            <a:r>
              <a:rPr lang="da-DK" dirty="0"/>
              <a:t>Mads modtager genvalg</a:t>
            </a:r>
          </a:p>
          <a:p>
            <a:endParaRPr lang="da-DK" dirty="0"/>
          </a:p>
          <a:p>
            <a:r>
              <a:rPr lang="da-DK" dirty="0"/>
              <a:t>Lars Bojer Madsen fra </a:t>
            </a:r>
            <a:r>
              <a:rPr lang="da-DK" dirty="0" err="1"/>
              <a:t>Hedeskellet</a:t>
            </a:r>
            <a:r>
              <a:rPr lang="da-DK" dirty="0"/>
              <a:t> 9 stiller op. Er der andre interesserede? </a:t>
            </a:r>
          </a:p>
        </p:txBody>
      </p:sp>
    </p:spTree>
    <p:extLst>
      <p:ext uri="{BB962C8B-B14F-4D97-AF65-F5344CB8AC3E}">
        <p14:creationId xmlns:p14="http://schemas.microsoft.com/office/powerpoint/2010/main" val="878640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8A5C5-AA73-4108-9699-8B4F3D0B09C2}"/>
              </a:ext>
            </a:extLst>
          </p:cNvPr>
          <p:cNvSpPr>
            <a:spLocks noGrp="1"/>
          </p:cNvSpPr>
          <p:nvPr>
            <p:ph type="title"/>
          </p:nvPr>
        </p:nvSpPr>
        <p:spPr/>
        <p:txBody>
          <a:bodyPr/>
          <a:lstStyle/>
          <a:p>
            <a:r>
              <a:rPr lang="da-DK" dirty="0"/>
              <a:t>7 Valg til suppleanter</a:t>
            </a:r>
          </a:p>
        </p:txBody>
      </p:sp>
      <p:sp>
        <p:nvSpPr>
          <p:cNvPr id="3" name="Pladsholder til indhold 2">
            <a:extLst>
              <a:ext uri="{FF2B5EF4-FFF2-40B4-BE49-F238E27FC236}">
                <a16:creationId xmlns:a16="http://schemas.microsoft.com/office/drawing/2014/main" id="{1D717CED-7F49-4C4E-8417-608D86F0BFB0}"/>
              </a:ext>
            </a:extLst>
          </p:cNvPr>
          <p:cNvSpPr>
            <a:spLocks noGrp="1"/>
          </p:cNvSpPr>
          <p:nvPr>
            <p:ph idx="1"/>
          </p:nvPr>
        </p:nvSpPr>
        <p:spPr/>
        <p:txBody>
          <a:bodyPr/>
          <a:lstStyle/>
          <a:p>
            <a:pPr lvl="0"/>
            <a:r>
              <a:rPr lang="da-DK" dirty="0"/>
              <a:t>På valg er Lars Bojer Madsen (</a:t>
            </a:r>
            <a:r>
              <a:rPr lang="da-DK" dirty="0" err="1"/>
              <a:t>Hedeskellet</a:t>
            </a:r>
            <a:r>
              <a:rPr lang="da-DK" dirty="0"/>
              <a:t> 9) og Jens Kristian Kristensen (</a:t>
            </a:r>
            <a:r>
              <a:rPr lang="da-DK" dirty="0" err="1"/>
              <a:t>Eskildshøj</a:t>
            </a:r>
            <a:r>
              <a:rPr lang="da-DK" dirty="0"/>
              <a:t> 11). </a:t>
            </a:r>
          </a:p>
        </p:txBody>
      </p:sp>
    </p:spTree>
    <p:extLst>
      <p:ext uri="{BB962C8B-B14F-4D97-AF65-F5344CB8AC3E}">
        <p14:creationId xmlns:p14="http://schemas.microsoft.com/office/powerpoint/2010/main" val="391456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8A5C5-AA73-4108-9699-8B4F3D0B09C2}"/>
              </a:ext>
            </a:extLst>
          </p:cNvPr>
          <p:cNvSpPr>
            <a:spLocks noGrp="1"/>
          </p:cNvSpPr>
          <p:nvPr>
            <p:ph type="title"/>
          </p:nvPr>
        </p:nvSpPr>
        <p:spPr/>
        <p:txBody>
          <a:bodyPr/>
          <a:lstStyle/>
          <a:p>
            <a:r>
              <a:rPr lang="da-DK" dirty="0"/>
              <a:t>8 Valg til revisor og </a:t>
            </a:r>
            <a:r>
              <a:rPr lang="da-DK" dirty="0" err="1"/>
              <a:t>revisorsupplant</a:t>
            </a:r>
            <a:endParaRPr lang="da-DK" dirty="0"/>
          </a:p>
        </p:txBody>
      </p:sp>
      <p:sp>
        <p:nvSpPr>
          <p:cNvPr id="3" name="Pladsholder til indhold 2">
            <a:extLst>
              <a:ext uri="{FF2B5EF4-FFF2-40B4-BE49-F238E27FC236}">
                <a16:creationId xmlns:a16="http://schemas.microsoft.com/office/drawing/2014/main" id="{1D717CED-7F49-4C4E-8417-608D86F0BFB0}"/>
              </a:ext>
            </a:extLst>
          </p:cNvPr>
          <p:cNvSpPr>
            <a:spLocks noGrp="1"/>
          </p:cNvSpPr>
          <p:nvPr>
            <p:ph idx="1"/>
          </p:nvPr>
        </p:nvSpPr>
        <p:spPr/>
        <p:txBody>
          <a:bodyPr/>
          <a:lstStyle/>
          <a:p>
            <a:pPr lvl="0"/>
            <a:r>
              <a:rPr lang="da-DK" dirty="0"/>
              <a:t>På valg er som revisor Per Dahl Pedersen (</a:t>
            </a:r>
            <a:r>
              <a:rPr lang="da-DK" dirty="0" err="1"/>
              <a:t>Eskildshøj</a:t>
            </a:r>
            <a:r>
              <a:rPr lang="da-DK" dirty="0"/>
              <a:t> 10-12) og Karen Haugstrup (</a:t>
            </a:r>
            <a:r>
              <a:rPr lang="da-DK" dirty="0" err="1"/>
              <a:t>Hedeskellet</a:t>
            </a:r>
            <a:r>
              <a:rPr lang="da-DK" dirty="0"/>
              <a:t> 16) som revisorsuppleant. </a:t>
            </a:r>
          </a:p>
        </p:txBody>
      </p:sp>
    </p:spTree>
    <p:extLst>
      <p:ext uri="{BB962C8B-B14F-4D97-AF65-F5344CB8AC3E}">
        <p14:creationId xmlns:p14="http://schemas.microsoft.com/office/powerpoint/2010/main" val="290326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FD86CE2-DA66-1F42-9445-33A8A17FBB26}"/>
              </a:ext>
            </a:extLst>
          </p:cNvPr>
          <p:cNvPicPr>
            <a:picLocks noChangeAspect="1"/>
          </p:cNvPicPr>
          <p:nvPr/>
        </p:nvPicPr>
        <p:blipFill rotWithShape="1">
          <a:blip r:embed="rId2"/>
          <a:srcRect l="32649" t="11373" r="34001" b="6321"/>
          <a:stretch/>
        </p:blipFill>
        <p:spPr>
          <a:xfrm>
            <a:off x="6130413" y="93406"/>
            <a:ext cx="5004619" cy="6209071"/>
          </a:xfrm>
          <a:prstGeom prst="rect">
            <a:avLst/>
          </a:prstGeom>
        </p:spPr>
      </p:pic>
      <p:sp>
        <p:nvSpPr>
          <p:cNvPr id="2" name="Titel 1">
            <a:extLst>
              <a:ext uri="{FF2B5EF4-FFF2-40B4-BE49-F238E27FC236}">
                <a16:creationId xmlns:a16="http://schemas.microsoft.com/office/drawing/2014/main" id="{D98E6093-397C-3D64-A2B0-A1B123890914}"/>
              </a:ext>
            </a:extLst>
          </p:cNvPr>
          <p:cNvSpPr>
            <a:spLocks noGrp="1"/>
          </p:cNvSpPr>
          <p:nvPr>
            <p:ph type="ctrTitle"/>
          </p:nvPr>
        </p:nvSpPr>
        <p:spPr>
          <a:xfrm>
            <a:off x="477980" y="943897"/>
            <a:ext cx="4929761" cy="860322"/>
          </a:xfrm>
        </p:spPr>
        <p:txBody>
          <a:bodyPr anchor="b">
            <a:normAutofit/>
          </a:bodyPr>
          <a:lstStyle/>
          <a:p>
            <a:pPr algn="ctr"/>
            <a:r>
              <a:rPr lang="da-DK" sz="4400" dirty="0">
                <a:solidFill>
                  <a:schemeClr val="bg1"/>
                </a:solidFill>
              </a:rPr>
              <a:t>9. Lokalplan 317</a:t>
            </a:r>
          </a:p>
        </p:txBody>
      </p:sp>
      <p:sp>
        <p:nvSpPr>
          <p:cNvPr id="3" name="Undertitel 2">
            <a:extLst>
              <a:ext uri="{FF2B5EF4-FFF2-40B4-BE49-F238E27FC236}">
                <a16:creationId xmlns:a16="http://schemas.microsoft.com/office/drawing/2014/main" id="{AD8ADC46-CDD5-2B99-81CA-7BDC4C49CD95}"/>
              </a:ext>
            </a:extLst>
          </p:cNvPr>
          <p:cNvSpPr>
            <a:spLocks noGrp="1"/>
          </p:cNvSpPr>
          <p:nvPr>
            <p:ph type="subTitle" idx="1"/>
          </p:nvPr>
        </p:nvSpPr>
        <p:spPr>
          <a:xfrm>
            <a:off x="458315" y="5005657"/>
            <a:ext cx="4023359" cy="1208141"/>
          </a:xfrm>
        </p:spPr>
        <p:txBody>
          <a:bodyPr>
            <a:normAutofit/>
          </a:bodyPr>
          <a:lstStyle/>
          <a:p>
            <a:pPr algn="l"/>
            <a:r>
              <a:rPr lang="da-DK" sz="2000" dirty="0">
                <a:solidFill>
                  <a:schemeClr val="bg1"/>
                </a:solidFill>
              </a:rPr>
              <a:t>Uddrag fra lokalplanen, herunder stier</a:t>
            </a:r>
          </a:p>
        </p:txBody>
      </p:sp>
    </p:spTree>
    <p:extLst>
      <p:ext uri="{BB962C8B-B14F-4D97-AF65-F5344CB8AC3E}">
        <p14:creationId xmlns:p14="http://schemas.microsoft.com/office/powerpoint/2010/main" val="207991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idx="4294967295"/>
          </p:nvPr>
        </p:nvSpPr>
        <p:spPr>
          <a:xfrm>
            <a:off x="0" y="701675"/>
            <a:ext cx="10515600" cy="1325563"/>
          </a:xfrm>
        </p:spPr>
        <p:txBody>
          <a:bodyPr>
            <a:normAutofit fontScale="90000"/>
          </a:bodyPr>
          <a:lstStyle/>
          <a:p>
            <a:r>
              <a:rPr lang="da-DK" sz="1800" b="0" i="0" u="none" strike="noStrike" baseline="0" dirty="0">
                <a:solidFill>
                  <a:srgbClr val="000000"/>
                </a:solidFill>
                <a:latin typeface="Arial" panose="020B0604020202020204" pitchFamily="34" charset="0"/>
              </a:rPr>
              <a:t>Områdets bebyggelse er sammensat, dog er de ældste opført efter bygningsregulerende bestemmelser, som også før Lokalplan nr. 243 var gældende for Fuglsø Strand - området, med lav facade, stejl taghældning, lodret træbeklædning og vinduer med små ruder.</a:t>
            </a:r>
            <a:br>
              <a:rPr lang="da-DK" sz="1800" b="0" i="0" u="none" strike="noStrike" baseline="0" dirty="0">
                <a:solidFill>
                  <a:srgbClr val="000000"/>
                </a:solidFill>
                <a:latin typeface="Arial" panose="020B0604020202020204" pitchFamily="34" charset="0"/>
              </a:rPr>
            </a:br>
            <a:r>
              <a:rPr lang="da-DK" sz="1800" b="0" i="0" u="none" strike="noStrike" baseline="0" dirty="0">
                <a:solidFill>
                  <a:srgbClr val="000000"/>
                </a:solidFill>
                <a:latin typeface="Arial" panose="020B0604020202020204" pitchFamily="34" charset="0"/>
              </a:rPr>
              <a:t>Sommerhusområdets historie er interessant:</a:t>
            </a:r>
            <a:br>
              <a:rPr lang="da-DK" sz="1800" b="0" i="0" u="none" strike="noStrike" baseline="0" dirty="0">
                <a:solidFill>
                  <a:srgbClr val="000000"/>
                </a:solidFill>
                <a:latin typeface="Arial" panose="020B0604020202020204" pitchFamily="34" charset="0"/>
              </a:rPr>
            </a:br>
            <a:r>
              <a:rPr lang="da-DK" sz="1800" b="0" i="0" u="none" strike="noStrike" baseline="0" dirty="0">
                <a:solidFill>
                  <a:srgbClr val="000000"/>
                </a:solidFill>
                <a:latin typeface="Arial" panose="020B0604020202020204" pitchFamily="34" charset="0"/>
              </a:rPr>
              <a:t>Området har været ejet af egnens store godser, Isgård og </a:t>
            </a:r>
            <a:r>
              <a:rPr lang="da-DK" sz="1800" b="0" i="0" u="none" strike="noStrike" baseline="0" dirty="0" err="1">
                <a:solidFill>
                  <a:srgbClr val="000000"/>
                </a:solidFill>
                <a:latin typeface="Arial" panose="020B0604020202020204" pitchFamily="34" charset="0"/>
              </a:rPr>
              <a:t>Bogensholm</a:t>
            </a:r>
            <a:r>
              <a:rPr lang="da-DK" sz="1800" b="0" i="0" u="none" strike="noStrike" baseline="0" dirty="0">
                <a:solidFill>
                  <a:srgbClr val="000000"/>
                </a:solidFill>
                <a:latin typeface="Arial" panose="020B0604020202020204" pitchFamily="34" charset="0"/>
              </a:rPr>
              <a:t>. Landsbyen Fuglsø kendes helt fra 1300-tallet. I 1897 frasolgte </a:t>
            </a:r>
            <a:r>
              <a:rPr lang="da-DK" sz="1800" b="0" i="0" u="none" strike="noStrike" baseline="0" dirty="0" err="1">
                <a:solidFill>
                  <a:srgbClr val="000000"/>
                </a:solidFill>
                <a:latin typeface="Arial" panose="020B0604020202020204" pitchFamily="34" charset="0"/>
              </a:rPr>
              <a:t>Bogensholm</a:t>
            </a:r>
            <a:r>
              <a:rPr lang="da-DK" sz="1800" b="0" i="0" u="none" strike="noStrike" baseline="0" dirty="0">
                <a:solidFill>
                  <a:srgbClr val="000000"/>
                </a:solidFill>
                <a:latin typeface="Arial" panose="020B0604020202020204" pitchFamily="34" charset="0"/>
              </a:rPr>
              <a:t> et stort areal til en gårdmand i Fuglsø, matr. nr. 2, Fuglsø. I 1918 og 1920 opkøbte arkitekt N.M. Madsen og ingeniør P. Nielsen 70 tdr. land af gårdejere i Fuglsø med henblik på sommerhusudstykning. </a:t>
            </a:r>
            <a:endParaRPr lang="da-DK" dirty="0"/>
          </a:p>
        </p:txBody>
      </p:sp>
      <p:pic>
        <p:nvPicPr>
          <p:cNvPr id="21" name="Pladsholder til indhold 20">
            <a:extLst>
              <a:ext uri="{FF2B5EF4-FFF2-40B4-BE49-F238E27FC236}">
                <a16:creationId xmlns:a16="http://schemas.microsoft.com/office/drawing/2014/main" id="{6806AEEC-B878-653B-E671-20C7B349808A}"/>
              </a:ext>
            </a:extLst>
          </p:cNvPr>
          <p:cNvPicPr>
            <a:picLocks noGrp="1" noChangeAspect="1"/>
          </p:cNvPicPr>
          <p:nvPr>
            <p:ph idx="4294967295"/>
          </p:nvPr>
        </p:nvPicPr>
        <p:blipFill>
          <a:blip r:embed="rId2"/>
          <a:stretch>
            <a:fillRect/>
          </a:stretch>
        </p:blipFill>
        <p:spPr>
          <a:xfrm>
            <a:off x="6926263" y="2740025"/>
            <a:ext cx="5265737" cy="3416300"/>
          </a:xfrm>
        </p:spPr>
      </p:pic>
      <p:sp>
        <p:nvSpPr>
          <p:cNvPr id="23" name="Tekstfelt 22">
            <a:extLst>
              <a:ext uri="{FF2B5EF4-FFF2-40B4-BE49-F238E27FC236}">
                <a16:creationId xmlns:a16="http://schemas.microsoft.com/office/drawing/2014/main" id="{165FE660-C065-873D-F81E-413899E01F1F}"/>
              </a:ext>
            </a:extLst>
          </p:cNvPr>
          <p:cNvSpPr txBox="1"/>
          <p:nvPr/>
        </p:nvSpPr>
        <p:spPr>
          <a:xfrm>
            <a:off x="650240" y="2338725"/>
            <a:ext cx="5527040" cy="4524315"/>
          </a:xfrm>
          <a:prstGeom prst="rect">
            <a:avLst/>
          </a:prstGeom>
          <a:noFill/>
        </p:spPr>
        <p:txBody>
          <a:bodyPr wrap="square">
            <a:spAutoFit/>
          </a:bodyPr>
          <a:lstStyle/>
          <a:p>
            <a:r>
              <a:rPr lang="da-DK" dirty="0">
                <a:latin typeface="Arial" panose="020B0604020202020204" pitchFamily="34" charset="0"/>
                <a:cs typeface="Arial" panose="020B0604020202020204" pitchFamily="34" charset="0"/>
              </a:rPr>
              <a:t>Den østlige del blev købt af Kommandør Hammerich i 1930. Arealet blev udlagt som et område med mindre parceller. Det blev senere erhvervet af Pensionskassen for Teknikum- og Diplomingeniører (ISP ).</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Det mellemste område blev udstykket af familien Jørgensen, Ambjerg. Her var stier, der førte frem til udvalgte udsigtspunkter, hvor der var bænke. Bænkene står der endnu, men uden udsigtsmulighed. Stierne er delvist retableret ved tiltag fra Skov- og Naturstyrelsen.</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Det vestligste område er udstykket fra en gård i Fuglsø, Øvre </a:t>
            </a:r>
            <a:r>
              <a:rPr lang="da-DK" dirty="0" err="1">
                <a:latin typeface="Arial" panose="020B0604020202020204" pitchFamily="34" charset="0"/>
                <a:cs typeface="Arial" panose="020B0604020202020204" pitchFamily="34" charset="0"/>
              </a:rPr>
              <a:t>Eskildshøj</a:t>
            </a:r>
            <a:r>
              <a:rPr lang="da-DK" dirty="0">
                <a:latin typeface="Arial" panose="020B0604020202020204" pitchFamily="34" charset="0"/>
                <a:cs typeface="Arial" panose="020B0604020202020204" pitchFamily="34" charset="0"/>
              </a:rPr>
              <a:t>, med egen indkørsel fra Dragsmurvej</a:t>
            </a:r>
          </a:p>
        </p:txBody>
      </p:sp>
    </p:spTree>
    <p:extLst>
      <p:ext uri="{BB962C8B-B14F-4D97-AF65-F5344CB8AC3E}">
        <p14:creationId xmlns:p14="http://schemas.microsoft.com/office/powerpoint/2010/main" val="3641660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idx="4294967295"/>
          </p:nvPr>
        </p:nvSpPr>
        <p:spPr>
          <a:xfrm>
            <a:off x="0" y="701675"/>
            <a:ext cx="10515600" cy="1325563"/>
          </a:xfrm>
        </p:spPr>
        <p:txBody>
          <a:bodyPr>
            <a:normAutofit fontScale="90000"/>
          </a:bodyPr>
          <a:lstStyle/>
          <a:p>
            <a:r>
              <a:rPr lang="da-DK" sz="1800" b="0" i="0" u="none" strike="noStrike" baseline="0" dirty="0">
                <a:solidFill>
                  <a:srgbClr val="000000"/>
                </a:solidFill>
                <a:latin typeface="Arial" panose="020B0604020202020204" pitchFamily="34" charset="0"/>
              </a:rPr>
              <a:t>Grundejerforeningen </a:t>
            </a:r>
            <a:r>
              <a:rPr lang="da-DK" sz="1800" b="0" i="0" u="none" strike="noStrike" baseline="0" dirty="0" err="1">
                <a:solidFill>
                  <a:srgbClr val="000000"/>
                </a:solidFill>
                <a:latin typeface="Arial" panose="020B0604020202020204" pitchFamily="34" charset="0"/>
              </a:rPr>
              <a:t>Eskildshøj</a:t>
            </a:r>
            <a:r>
              <a:rPr lang="da-DK" sz="1800" b="0" i="0" u="none" strike="noStrike" baseline="0" dirty="0">
                <a:solidFill>
                  <a:srgbClr val="000000"/>
                </a:solidFill>
                <a:latin typeface="Arial" panose="020B0604020202020204" pitchFamily="34" charset="0"/>
              </a:rPr>
              <a:t> ønsker med en lokalplan at samle og standardisere de bebyggelses- og arealregulerende bestemmelser der gennem årene er tinglyst på ejendommene. Målet er at der bliver et ensartet og entydigt grundlag for regulering af udviklingen i området på baggrund af de intentioner, som de oprindelige udstykkere havde med området.</a:t>
            </a:r>
            <a:br>
              <a:rPr lang="da-DK" sz="1800" b="0" i="0" u="none" strike="noStrike" baseline="0" dirty="0">
                <a:solidFill>
                  <a:srgbClr val="000000"/>
                </a:solidFill>
                <a:latin typeface="Arial" panose="020B0604020202020204" pitchFamily="34" charset="0"/>
              </a:rPr>
            </a:br>
            <a:r>
              <a:rPr lang="da-DK" sz="1800" b="0" i="0" u="none" strike="noStrike" baseline="0" dirty="0">
                <a:solidFill>
                  <a:srgbClr val="000000"/>
                </a:solidFill>
                <a:latin typeface="Arial" panose="020B0604020202020204" pitchFamily="34" charset="0"/>
              </a:rPr>
              <a:t>Syddjurs Kommunes Udvalg for Planlægning, udvikling og kultur besluttede på den baggrund på møde den 31. januar 2007, at arbejdet med en lokalplan kunne igangsættes.</a:t>
            </a:r>
            <a:endParaRPr lang="da-DK" dirty="0"/>
          </a:p>
        </p:txBody>
      </p:sp>
      <p:sp>
        <p:nvSpPr>
          <p:cNvPr id="23" name="Tekstfelt 22">
            <a:extLst>
              <a:ext uri="{FF2B5EF4-FFF2-40B4-BE49-F238E27FC236}">
                <a16:creationId xmlns:a16="http://schemas.microsoft.com/office/drawing/2014/main" id="{165FE660-C065-873D-F81E-413899E01F1F}"/>
              </a:ext>
            </a:extLst>
          </p:cNvPr>
          <p:cNvSpPr txBox="1"/>
          <p:nvPr/>
        </p:nvSpPr>
        <p:spPr>
          <a:xfrm>
            <a:off x="650240" y="2338725"/>
            <a:ext cx="5527040" cy="4278094"/>
          </a:xfrm>
          <a:prstGeom prst="rect">
            <a:avLst/>
          </a:prstGeom>
          <a:noFill/>
        </p:spPr>
        <p:txBody>
          <a:bodyPr wrap="square">
            <a:spAutoFit/>
          </a:bodyPr>
          <a:lstStyle/>
          <a:p>
            <a:pPr algn="just"/>
            <a:r>
              <a:rPr lang="da-DK" sz="1600" b="0" i="0" u="none" strike="noStrike" baseline="0" dirty="0">
                <a:solidFill>
                  <a:srgbClr val="000000"/>
                </a:solidFill>
                <a:latin typeface="Arial" panose="020B0604020202020204" pitchFamily="34" charset="0"/>
              </a:rPr>
              <a:t>Det er </a:t>
            </a:r>
            <a:r>
              <a:rPr lang="da-DK" sz="1600" b="0" i="0" u="sng" strike="noStrike" baseline="0" dirty="0">
                <a:solidFill>
                  <a:srgbClr val="000000"/>
                </a:solidFill>
                <a:latin typeface="Arial" panose="020B0604020202020204" pitchFamily="34" charset="0"/>
              </a:rPr>
              <a:t>således en målsætning, at denne oplevelse af området </a:t>
            </a:r>
            <a:r>
              <a:rPr lang="da-DK" sz="1600" b="0" i="0" u="none" strike="noStrike" baseline="0" dirty="0">
                <a:solidFill>
                  <a:srgbClr val="000000"/>
                </a:solidFill>
                <a:latin typeface="Arial" panose="020B0604020202020204" pitchFamily="34" charset="0"/>
              </a:rPr>
              <a:t>som et karakteristisk stykke natur i kanten af Mols Bjerge skal styrkes ved en fortsat tilpasning af bebyggelsen til omgivelserne og ved en </a:t>
            </a:r>
            <a:r>
              <a:rPr lang="da-DK" sz="1600" b="0" i="0" u="sng" strike="noStrike" baseline="0" dirty="0">
                <a:solidFill>
                  <a:srgbClr val="000000"/>
                </a:solidFill>
                <a:latin typeface="Arial" panose="020B0604020202020204" pitchFamily="34" charset="0"/>
              </a:rPr>
              <a:t>blotlægning af terrænformerne, især højene, for tæt bevoksning</a:t>
            </a:r>
            <a:r>
              <a:rPr lang="da-DK" sz="1600" b="0" i="0" u="none" strike="noStrike" baseline="0" dirty="0">
                <a:solidFill>
                  <a:srgbClr val="000000"/>
                </a:solidFill>
                <a:latin typeface="Arial" panose="020B0604020202020204" pitchFamily="34" charset="0"/>
              </a:rPr>
              <a:t>. (Det har igennem mange år været en bestræbelse i den tidligere og den nuværende kommune at hindre bebyggelse og beplantning på bakketoppe). </a:t>
            </a:r>
          </a:p>
          <a:p>
            <a:pPr algn="just"/>
            <a:r>
              <a:rPr lang="da-DK" sz="1600" b="0" i="0" u="none" strike="noStrike" baseline="0" dirty="0">
                <a:solidFill>
                  <a:srgbClr val="000000"/>
                </a:solidFill>
                <a:latin typeface="Arial" panose="020B0604020202020204" pitchFamily="34" charset="0"/>
              </a:rPr>
              <a:t>På sigt kan herved opnås et landskabsbillede som kan iagttages på arealerne nord for lokalplanområdet, det vil sige en mere naturlig bevoksning af spredte buske og solitære træer. Området, som er en del af Nationalparken, optræder således som bindeled mellem Nationalparken, Mols-Bjerge-Syd-Fredningen og Fuglsø </a:t>
            </a:r>
            <a:r>
              <a:rPr lang="da-DK" sz="1600" b="0" i="0" u="none" strike="noStrike" baseline="0" dirty="0" err="1">
                <a:solidFill>
                  <a:srgbClr val="000000"/>
                </a:solidFill>
                <a:latin typeface="Arial" panose="020B0604020202020204" pitchFamily="34" charset="0"/>
              </a:rPr>
              <a:t>Strand-området</a:t>
            </a:r>
            <a:r>
              <a:rPr lang="da-DK" sz="1600" b="0" i="0" u="none" strike="noStrike" baseline="0" dirty="0">
                <a:solidFill>
                  <a:srgbClr val="000000"/>
                </a:solidFill>
                <a:latin typeface="Arial" panose="020B0604020202020204" pitchFamily="34" charset="0"/>
              </a:rPr>
              <a:t>.</a:t>
            </a:r>
          </a:p>
          <a:p>
            <a:pPr algn="just"/>
            <a:r>
              <a:rPr lang="da-DK" sz="1600" b="0" i="0" u="sng" strike="noStrike" baseline="0" dirty="0">
                <a:solidFill>
                  <a:srgbClr val="000000"/>
                </a:solidFill>
                <a:latin typeface="Arial" panose="020B0604020202020204" pitchFamily="34" charset="0"/>
              </a:rPr>
              <a:t>En begrænsning af bevoksningen vil desuden bevirke, at udsigtsmulighederne fra de enkelte sommerhuse forbedres.</a:t>
            </a:r>
            <a:endParaRPr lang="da-DK" sz="1600" u="sng" dirty="0">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11991069-7D80-F312-87BD-F4A00AECE42D}"/>
              </a:ext>
            </a:extLst>
          </p:cNvPr>
          <p:cNvPicPr>
            <a:picLocks noChangeAspect="1"/>
          </p:cNvPicPr>
          <p:nvPr/>
        </p:nvPicPr>
        <p:blipFill>
          <a:blip r:embed="rId2"/>
          <a:stretch>
            <a:fillRect/>
          </a:stretch>
        </p:blipFill>
        <p:spPr>
          <a:xfrm>
            <a:off x="6310003" y="2477758"/>
            <a:ext cx="5231757" cy="3559834"/>
          </a:xfrm>
          <a:prstGeom prst="rect">
            <a:avLst/>
          </a:prstGeom>
        </p:spPr>
      </p:pic>
    </p:spTree>
    <p:extLst>
      <p:ext uri="{BB962C8B-B14F-4D97-AF65-F5344CB8AC3E}">
        <p14:creationId xmlns:p14="http://schemas.microsoft.com/office/powerpoint/2010/main" val="290464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idx="4294967295"/>
          </p:nvPr>
        </p:nvSpPr>
        <p:spPr>
          <a:xfrm>
            <a:off x="0" y="244475"/>
            <a:ext cx="4951413" cy="1325563"/>
          </a:xfrm>
        </p:spPr>
        <p:txBody>
          <a:bodyPr>
            <a:normAutofit/>
          </a:bodyPr>
          <a:lstStyle/>
          <a:p>
            <a:r>
              <a:rPr lang="da-DK" sz="2400" b="0" i="0" u="none" strike="noStrike" baseline="0" dirty="0">
                <a:solidFill>
                  <a:srgbClr val="000000"/>
                </a:solidFill>
                <a:latin typeface="Arial" panose="020B0604020202020204" pitchFamily="34" charset="0"/>
              </a:rPr>
              <a:t>Hovedpunkterne i lokalplanens bestemmelser er følgende:.</a:t>
            </a:r>
            <a:endParaRPr lang="da-DK" sz="5400" dirty="0"/>
          </a:p>
        </p:txBody>
      </p:sp>
      <p:sp>
        <p:nvSpPr>
          <p:cNvPr id="23" name="Tekstfelt 22">
            <a:extLst>
              <a:ext uri="{FF2B5EF4-FFF2-40B4-BE49-F238E27FC236}">
                <a16:creationId xmlns:a16="http://schemas.microsoft.com/office/drawing/2014/main" id="{165FE660-C065-873D-F81E-413899E01F1F}"/>
              </a:ext>
            </a:extLst>
          </p:cNvPr>
          <p:cNvSpPr txBox="1"/>
          <p:nvPr/>
        </p:nvSpPr>
        <p:spPr>
          <a:xfrm>
            <a:off x="534130" y="2280476"/>
            <a:ext cx="10800619" cy="3693319"/>
          </a:xfrm>
          <a:prstGeom prst="rect">
            <a:avLst/>
          </a:prstGeom>
          <a:noFill/>
        </p:spPr>
        <p:txBody>
          <a:bodyPr wrap="square">
            <a:spAutoFit/>
          </a:bodyPr>
          <a:lstStyle/>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Der må ikke ske udstykning inden for lokalplanområdet af grunde som er mindre end 1 </a:t>
            </a:r>
            <a:r>
              <a:rPr lang="da-DK" sz="1800" b="0" i="0" u="none" strike="noStrike" baseline="0" dirty="0" err="1">
                <a:solidFill>
                  <a:srgbClr val="000000"/>
                </a:solidFill>
                <a:latin typeface="Arial" panose="020B0604020202020204" pitchFamily="34" charset="0"/>
              </a:rPr>
              <a:t>tnd</a:t>
            </a:r>
            <a:r>
              <a:rPr lang="da-DK" sz="1800" b="0" i="0" u="none" strike="noStrike" baseline="0" dirty="0">
                <a:solidFill>
                  <a:srgbClr val="000000"/>
                </a:solidFill>
                <a:latin typeface="Arial" panose="020B0604020202020204" pitchFamily="34" charset="0"/>
              </a:rPr>
              <a:t>. land (5.516 m²). </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På grunde, som er </a:t>
            </a:r>
            <a:r>
              <a:rPr lang="da-DK" sz="1800" b="0" i="0" u="sng" strike="noStrike" baseline="0" dirty="0">
                <a:solidFill>
                  <a:srgbClr val="000000"/>
                </a:solidFill>
                <a:latin typeface="Arial" panose="020B0604020202020204" pitchFamily="34" charset="0"/>
              </a:rPr>
              <a:t>under 1.800 m2 fastsættes den maksimale bebyggelsesprocent til 10. </a:t>
            </a:r>
            <a:r>
              <a:rPr lang="da-DK" sz="1800" b="0" i="0" u="none" strike="noStrike" baseline="0" dirty="0">
                <a:solidFill>
                  <a:srgbClr val="000000"/>
                </a:solidFill>
                <a:latin typeface="Arial" panose="020B0604020202020204" pitchFamily="34" charset="0"/>
              </a:rPr>
              <a:t>På grunde, som er </a:t>
            </a:r>
            <a:r>
              <a:rPr lang="da-DK" sz="1800" b="0" i="0" u="sng" strike="noStrike" baseline="0" dirty="0">
                <a:solidFill>
                  <a:srgbClr val="000000"/>
                </a:solidFill>
                <a:latin typeface="Arial" panose="020B0604020202020204" pitchFamily="34" charset="0"/>
              </a:rPr>
              <a:t>større end 1.800 m2 må der maksimalt opføres 180 m2 bruttoetageareal.</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Bygninger </a:t>
            </a:r>
            <a:r>
              <a:rPr lang="da-DK" sz="1800" b="0" i="0" u="sng" strike="noStrike" baseline="0" dirty="0">
                <a:solidFill>
                  <a:srgbClr val="000000"/>
                </a:solidFill>
                <a:latin typeface="Arial" panose="020B0604020202020204" pitchFamily="34" charset="0"/>
              </a:rPr>
              <a:t>må max. være 5 meter høje </a:t>
            </a:r>
            <a:r>
              <a:rPr lang="da-DK" sz="1800" b="0" i="0" u="none" strike="noStrike" baseline="0" dirty="0">
                <a:solidFill>
                  <a:srgbClr val="000000"/>
                </a:solidFill>
                <a:latin typeface="Arial" panose="020B0604020202020204" pitchFamily="34" charset="0"/>
              </a:rPr>
              <a:t>og mindst den ene langsides facade må højst være 3 meter.</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Bygninger må </a:t>
            </a:r>
            <a:r>
              <a:rPr lang="da-DK" sz="1800" b="0" i="0" u="sng" strike="noStrike" baseline="0" dirty="0">
                <a:solidFill>
                  <a:srgbClr val="000000"/>
                </a:solidFill>
                <a:latin typeface="Arial" panose="020B0604020202020204" pitchFamily="34" charset="0"/>
              </a:rPr>
              <a:t>kun opføres i 1 etage</a:t>
            </a:r>
            <a:r>
              <a:rPr lang="da-DK" sz="1800" b="0" i="0" u="none" strike="noStrike" baseline="0" dirty="0">
                <a:solidFill>
                  <a:srgbClr val="000000"/>
                </a:solidFill>
                <a:latin typeface="Arial" panose="020B0604020202020204" pitchFamily="34" charset="0"/>
              </a:rPr>
              <a:t>; på skrånende grund dog i forskudte etager.</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Terrænreguleringer skal begrænses. </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Ny- og tilbygning skal opføres med </a:t>
            </a:r>
            <a:r>
              <a:rPr lang="da-DK" sz="1800" b="0" i="0" u="sng" strike="noStrike" baseline="0" dirty="0">
                <a:solidFill>
                  <a:srgbClr val="000000"/>
                </a:solidFill>
                <a:latin typeface="Arial" panose="020B0604020202020204" pitchFamily="34" charset="0"/>
              </a:rPr>
              <a:t>facader af træ. </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Tagbeklædningen skal være strå, tagpap, græs, træ eller mørke tagsten.</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Ydre bygningsdele skal fremstå </a:t>
            </a:r>
            <a:r>
              <a:rPr lang="da-DK" sz="1800" b="0" i="0" u="sng" strike="noStrike" baseline="0" dirty="0">
                <a:solidFill>
                  <a:srgbClr val="000000"/>
                </a:solidFill>
                <a:latin typeface="Arial" panose="020B0604020202020204" pitchFamily="34" charset="0"/>
              </a:rPr>
              <a:t>i jordfarver</a:t>
            </a:r>
            <a:r>
              <a:rPr lang="da-DK" sz="1800" b="0" i="0" u="none" strike="noStrike" baseline="0" dirty="0">
                <a:solidFill>
                  <a:srgbClr val="000000"/>
                </a:solidFill>
                <a:latin typeface="Arial" panose="020B0604020202020204" pitchFamily="34" charset="0"/>
              </a:rPr>
              <a:t>.</a:t>
            </a:r>
          </a:p>
          <a:p>
            <a:pPr marL="285750" indent="-285750" algn="just">
              <a:buFont typeface="Arial" panose="020B0604020202020204" pitchFamily="34" charset="0"/>
              <a:buChar char="•"/>
            </a:pPr>
            <a:r>
              <a:rPr lang="da-DK" sz="1800" b="0" i="0" u="sng" strike="noStrike" baseline="0" dirty="0">
                <a:solidFill>
                  <a:srgbClr val="000000"/>
                </a:solidFill>
                <a:latin typeface="Arial" panose="020B0604020202020204" pitchFamily="34" charset="0"/>
              </a:rPr>
              <a:t>Skel må ikke være synlige</a:t>
            </a:r>
            <a:r>
              <a:rPr lang="da-DK" sz="1800" b="0" i="0" u="none" strike="noStrike" baseline="0" dirty="0">
                <a:solidFill>
                  <a:srgbClr val="000000"/>
                </a:solidFill>
                <a:latin typeface="Arial" panose="020B0604020202020204" pitchFamily="34" charset="0"/>
              </a:rPr>
              <a:t>. Skel må ikke markeres med hegn eller </a:t>
            </a:r>
            <a:r>
              <a:rPr lang="da-DK" sz="1800" b="0" i="0" u="none" strike="noStrike" baseline="0" dirty="0" err="1">
                <a:solidFill>
                  <a:srgbClr val="000000"/>
                </a:solidFill>
                <a:latin typeface="Arial" panose="020B0604020202020204" pitchFamily="34" charset="0"/>
              </a:rPr>
              <a:t>be</a:t>
            </a:r>
            <a:r>
              <a:rPr lang="da-DK" sz="1800" b="0" i="0" u="none" strike="noStrike" baseline="0" dirty="0">
                <a:solidFill>
                  <a:srgbClr val="000000"/>
                </a:solidFill>
                <a:latin typeface="Arial" panose="020B0604020202020204" pitchFamily="34" charset="0"/>
              </a:rPr>
              <a:t>- plantning.</a:t>
            </a:r>
          </a:p>
          <a:p>
            <a:pPr marL="285750" indent="-285750" algn="just">
              <a:buFont typeface="Arial" panose="020B0604020202020204" pitchFamily="34" charset="0"/>
              <a:buChar char="•"/>
            </a:pPr>
            <a:r>
              <a:rPr lang="da-DK" sz="1800" b="0" i="0" u="none" strike="noStrike" baseline="0" dirty="0">
                <a:solidFill>
                  <a:srgbClr val="000000"/>
                </a:solidFill>
                <a:latin typeface="Arial" panose="020B0604020202020204" pitchFamily="34" charset="0"/>
              </a:rPr>
              <a:t>Fældning af træer må kun i beskedent omfang følges op af nyplantning.</a:t>
            </a:r>
          </a:p>
          <a:p>
            <a:pPr marL="285750" indent="-285750" algn="just">
              <a:buFont typeface="Arial" panose="020B0604020202020204" pitchFamily="34" charset="0"/>
              <a:buChar char="•"/>
            </a:pPr>
            <a:r>
              <a:rPr lang="da-DK" sz="1800" b="0" i="0" u="sng" strike="noStrike" baseline="0" dirty="0">
                <a:solidFill>
                  <a:srgbClr val="000000"/>
                </a:solidFill>
                <a:latin typeface="Arial" panose="020B0604020202020204" pitchFamily="34" charset="0"/>
              </a:rPr>
              <a:t>Grundejerforeningen skal administrere </a:t>
            </a:r>
            <a:r>
              <a:rPr lang="da-DK" sz="1800" b="1" i="0" u="sng" strike="noStrike" baseline="0" dirty="0">
                <a:solidFill>
                  <a:srgbClr val="000000"/>
                </a:solidFill>
                <a:latin typeface="Arial" panose="020B0604020202020204" pitchFamily="34" charset="0"/>
              </a:rPr>
              <a:t>beplantningsbestemmelserne</a:t>
            </a:r>
            <a:endParaRPr lang="da-DK" sz="1600" b="1" u="sng" dirty="0">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BA12A4DF-72FD-E60C-6E83-B28A3BE51B36}"/>
              </a:ext>
            </a:extLst>
          </p:cNvPr>
          <p:cNvPicPr>
            <a:picLocks noChangeAspect="1"/>
          </p:cNvPicPr>
          <p:nvPr/>
        </p:nvPicPr>
        <p:blipFill>
          <a:blip r:embed="rId2"/>
          <a:stretch>
            <a:fillRect/>
          </a:stretch>
        </p:blipFill>
        <p:spPr>
          <a:xfrm>
            <a:off x="6369681" y="244475"/>
            <a:ext cx="5278056" cy="1909313"/>
          </a:xfrm>
          <a:prstGeom prst="rect">
            <a:avLst/>
          </a:prstGeom>
        </p:spPr>
      </p:pic>
    </p:spTree>
    <p:extLst>
      <p:ext uri="{BB962C8B-B14F-4D97-AF65-F5344CB8AC3E}">
        <p14:creationId xmlns:p14="http://schemas.microsoft.com/office/powerpoint/2010/main" val="3154479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idx="4294967295"/>
          </p:nvPr>
        </p:nvSpPr>
        <p:spPr>
          <a:xfrm>
            <a:off x="0" y="244475"/>
            <a:ext cx="4951413" cy="1325563"/>
          </a:xfrm>
        </p:spPr>
        <p:txBody>
          <a:bodyPr>
            <a:normAutofit/>
          </a:bodyPr>
          <a:lstStyle/>
          <a:p>
            <a:r>
              <a:rPr lang="da-DK" sz="2400" b="0" i="0" u="none" strike="noStrike" baseline="0" dirty="0">
                <a:solidFill>
                  <a:srgbClr val="000000"/>
                </a:solidFill>
                <a:latin typeface="Arial" panose="020B0604020202020204" pitchFamily="34" charset="0"/>
              </a:rPr>
              <a:t>EU-HABITATOMRÅDE</a:t>
            </a:r>
            <a:endParaRPr lang="da-DK" sz="5400" dirty="0"/>
          </a:p>
        </p:txBody>
      </p:sp>
      <p:sp>
        <p:nvSpPr>
          <p:cNvPr id="23" name="Tekstfelt 22">
            <a:extLst>
              <a:ext uri="{FF2B5EF4-FFF2-40B4-BE49-F238E27FC236}">
                <a16:creationId xmlns:a16="http://schemas.microsoft.com/office/drawing/2014/main" id="{165FE660-C065-873D-F81E-413899E01F1F}"/>
              </a:ext>
            </a:extLst>
          </p:cNvPr>
          <p:cNvSpPr txBox="1"/>
          <p:nvPr/>
        </p:nvSpPr>
        <p:spPr>
          <a:xfrm>
            <a:off x="712635" y="1376040"/>
            <a:ext cx="4102735" cy="2862322"/>
          </a:xfrm>
          <a:prstGeom prst="rect">
            <a:avLst/>
          </a:prstGeom>
          <a:noFill/>
        </p:spPr>
        <p:txBody>
          <a:bodyPr wrap="square">
            <a:spAutoFit/>
          </a:bodyPr>
          <a:lstStyle/>
          <a:p>
            <a:pPr algn="just"/>
            <a:r>
              <a:rPr lang="da-DK" sz="1800" b="0" i="0" u="none" strike="noStrike" baseline="0" dirty="0">
                <a:solidFill>
                  <a:srgbClr val="000000"/>
                </a:solidFill>
                <a:latin typeface="Arial" panose="020B0604020202020204" pitchFamily="34" charset="0"/>
              </a:rPr>
              <a:t>Hensigten med habitatområde-udpegninger er at beskytte bestemte naturtyper og arter af planter og dyr.</a:t>
            </a:r>
          </a:p>
          <a:p>
            <a:pPr algn="just"/>
            <a:r>
              <a:rPr lang="da-DK" sz="1800" b="0" i="0" u="none" strike="noStrike" baseline="0" dirty="0">
                <a:solidFill>
                  <a:srgbClr val="000000"/>
                </a:solidFill>
                <a:latin typeface="Arial" panose="020B0604020202020204" pitchFamily="34" charset="0"/>
              </a:rPr>
              <a:t>Udpegningsgrundlaget for habitatområdet ”Mols Bjerge med kystvande” er en beskyttelse af type 5130 ”Enekrat på heder, overdrev eller skrænter”, type 6230 ”Artsrige overdrev eller </a:t>
            </a:r>
            <a:r>
              <a:rPr lang="da-DK" sz="1800" b="0" i="0" u="none" strike="noStrike" baseline="0" dirty="0" err="1">
                <a:solidFill>
                  <a:srgbClr val="000000"/>
                </a:solidFill>
                <a:latin typeface="Arial" panose="020B0604020202020204" pitchFamily="34" charset="0"/>
              </a:rPr>
              <a:t>græsheder</a:t>
            </a:r>
            <a:r>
              <a:rPr lang="da-DK" sz="1800" b="0" i="0" u="none" strike="noStrike" baseline="0" dirty="0">
                <a:solidFill>
                  <a:srgbClr val="000000"/>
                </a:solidFill>
                <a:latin typeface="Arial" panose="020B0604020202020204" pitchFamily="34" charset="0"/>
              </a:rPr>
              <a:t> på mere eller mindre sur bund”, m.fl.</a:t>
            </a:r>
          </a:p>
        </p:txBody>
      </p:sp>
      <p:pic>
        <p:nvPicPr>
          <p:cNvPr id="4" name="Billede 3">
            <a:extLst>
              <a:ext uri="{FF2B5EF4-FFF2-40B4-BE49-F238E27FC236}">
                <a16:creationId xmlns:a16="http://schemas.microsoft.com/office/drawing/2014/main" id="{8E0363AE-5C5F-C4E1-3F1A-E331A39FD872}"/>
              </a:ext>
            </a:extLst>
          </p:cNvPr>
          <p:cNvPicPr>
            <a:picLocks noChangeAspect="1"/>
          </p:cNvPicPr>
          <p:nvPr/>
        </p:nvPicPr>
        <p:blipFill>
          <a:blip r:embed="rId2"/>
          <a:stretch>
            <a:fillRect/>
          </a:stretch>
        </p:blipFill>
        <p:spPr>
          <a:xfrm>
            <a:off x="4877764" y="1348955"/>
            <a:ext cx="6551271" cy="2369389"/>
          </a:xfrm>
          <a:prstGeom prst="rect">
            <a:avLst/>
          </a:prstGeom>
        </p:spPr>
      </p:pic>
      <p:sp>
        <p:nvSpPr>
          <p:cNvPr id="5" name="Tekstfelt 4">
            <a:extLst>
              <a:ext uri="{FF2B5EF4-FFF2-40B4-BE49-F238E27FC236}">
                <a16:creationId xmlns:a16="http://schemas.microsoft.com/office/drawing/2014/main" id="{9F04622E-24F1-C915-E0E6-C69D55A790CD}"/>
              </a:ext>
            </a:extLst>
          </p:cNvPr>
          <p:cNvSpPr txBox="1"/>
          <p:nvPr/>
        </p:nvSpPr>
        <p:spPr>
          <a:xfrm>
            <a:off x="712635" y="4084063"/>
            <a:ext cx="8398510" cy="1477328"/>
          </a:xfrm>
          <a:prstGeom prst="rect">
            <a:avLst/>
          </a:prstGeom>
          <a:noFill/>
        </p:spPr>
        <p:txBody>
          <a:bodyPr wrap="square">
            <a:spAutoFit/>
          </a:bodyPr>
          <a:lstStyle/>
          <a:p>
            <a:pPr algn="just"/>
            <a:r>
              <a:rPr lang="da-DK" sz="1800" b="0" i="0" u="none" strike="noStrike" baseline="0" dirty="0">
                <a:solidFill>
                  <a:srgbClr val="000000"/>
                </a:solidFill>
                <a:latin typeface="Arial" panose="020B0604020202020204" pitchFamily="34" charset="0"/>
              </a:rPr>
              <a:t>.</a:t>
            </a:r>
          </a:p>
          <a:p>
            <a:pPr algn="just"/>
            <a:r>
              <a:rPr lang="da-DK" dirty="0">
                <a:solidFill>
                  <a:srgbClr val="000000"/>
                </a:solidFill>
                <a:latin typeface="Arial" panose="020B0604020202020204" pitchFamily="34" charset="0"/>
              </a:rPr>
              <a:t>…….</a:t>
            </a:r>
            <a:endParaRPr lang="da-DK" sz="1800" b="0" i="0" u="none" strike="noStrike" baseline="0" dirty="0">
              <a:solidFill>
                <a:srgbClr val="000000"/>
              </a:solidFill>
              <a:latin typeface="Arial" panose="020B0604020202020204" pitchFamily="34" charset="0"/>
            </a:endParaRPr>
          </a:p>
          <a:p>
            <a:pPr algn="just"/>
            <a:r>
              <a:rPr lang="da-DK" sz="1800" b="0" i="0" u="none" strike="noStrike" baseline="0" dirty="0">
                <a:solidFill>
                  <a:srgbClr val="000000"/>
                </a:solidFill>
                <a:latin typeface="Arial" panose="020B0604020202020204" pitchFamily="34" charset="0"/>
              </a:rPr>
              <a:t>Det kan dog umiddelbart vurderes, at med de krav, der opstilles i lokalplanen i henseende til åbenhed i landskabet og ekstensiv udnyttelse, vil påvirkningen af habitatområdet være ubetydelig og uændret</a:t>
            </a:r>
            <a:endParaRPr lang="da-DK" sz="16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803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S</a:t>
            </a:r>
            <a:r>
              <a:rPr lang="en-US" sz="3800" b="0" i="0" u="none" strike="noStrike" kern="1200" baseline="0">
                <a:solidFill>
                  <a:schemeClr val="bg1"/>
                </a:solidFill>
                <a:latin typeface="+mj-lt"/>
                <a:ea typeface="+mj-ea"/>
                <a:cs typeface="+mj-cs"/>
              </a:rPr>
              <a:t>KOVBYGGELINJE</a:t>
            </a:r>
            <a:endParaRPr lang="en-US" sz="3800" kern="1200">
              <a:solidFill>
                <a:schemeClr val="bg1"/>
              </a:solidFill>
              <a:latin typeface="+mj-lt"/>
              <a:ea typeface="+mj-ea"/>
              <a:cs typeface="+mj-cs"/>
            </a:endParaRPr>
          </a:p>
        </p:txBody>
      </p:sp>
      <p:sp>
        <p:nvSpPr>
          <p:cNvPr id="23" name="Tekstfelt 22">
            <a:extLst>
              <a:ext uri="{FF2B5EF4-FFF2-40B4-BE49-F238E27FC236}">
                <a16:creationId xmlns:a16="http://schemas.microsoft.com/office/drawing/2014/main" id="{165FE660-C065-873D-F81E-413899E01F1F}"/>
              </a:ext>
            </a:extLst>
          </p:cNvPr>
          <p:cNvSpPr txBox="1"/>
          <p:nvPr/>
        </p:nvSpPr>
        <p:spPr>
          <a:xfrm>
            <a:off x="838200" y="2761569"/>
            <a:ext cx="4586513" cy="364771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000" b="0" i="0" u="none" strike="noStrike" baseline="0" dirty="0"/>
              <a:t>Den </a:t>
            </a:r>
            <a:r>
              <a:rPr lang="en-US" sz="2000" b="0" i="0" u="none" strike="noStrike" baseline="0" dirty="0" err="1"/>
              <a:t>østligste</a:t>
            </a:r>
            <a:r>
              <a:rPr lang="en-US" sz="2000" b="0" i="0" u="none" strike="noStrike" baseline="0" dirty="0"/>
              <a:t> </a:t>
            </a:r>
            <a:r>
              <a:rPr lang="en-US" sz="2000" b="0" i="0" u="none" strike="noStrike" baseline="0" dirty="0" err="1"/>
              <a:t>halvdel</a:t>
            </a:r>
            <a:r>
              <a:rPr lang="en-US" sz="2000" b="0" i="0" u="none" strike="noStrike" baseline="0" dirty="0"/>
              <a:t> </a:t>
            </a:r>
            <a:r>
              <a:rPr lang="en-US" sz="2000" b="0" i="0" u="none" strike="noStrike" baseline="0" dirty="0" err="1"/>
              <a:t>af</a:t>
            </a:r>
            <a:r>
              <a:rPr lang="en-US" sz="2000" b="0" i="0" u="none" strike="noStrike" baseline="0" dirty="0"/>
              <a:t> </a:t>
            </a:r>
            <a:r>
              <a:rPr lang="en-US" sz="2000" b="0" i="0" u="none" strike="noStrike" baseline="0" dirty="0" err="1"/>
              <a:t>lokalplanområdet</a:t>
            </a:r>
            <a:r>
              <a:rPr lang="en-US" sz="2000" b="0" i="0" u="none" strike="noStrike" baseline="0" dirty="0"/>
              <a:t> </a:t>
            </a:r>
            <a:r>
              <a:rPr lang="en-US" sz="2000" b="0" i="0" u="none" strike="noStrike" baseline="0" dirty="0" err="1"/>
              <a:t>er</a:t>
            </a:r>
            <a:r>
              <a:rPr lang="en-US" sz="2000" b="0" i="0" u="none" strike="noStrike" baseline="0" dirty="0"/>
              <a:t> </a:t>
            </a:r>
            <a:r>
              <a:rPr lang="en-US" sz="2000" b="0" i="0" u="none" strike="noStrike" baseline="0" dirty="0" err="1"/>
              <a:t>omfattet</a:t>
            </a:r>
            <a:r>
              <a:rPr lang="en-US" sz="2000" b="0" i="0" u="none" strike="noStrike" baseline="0" dirty="0"/>
              <a:t> </a:t>
            </a:r>
            <a:r>
              <a:rPr lang="en-US" sz="2000" b="0" i="0" u="none" strike="noStrike" baseline="0" dirty="0" err="1"/>
              <a:t>af</a:t>
            </a:r>
            <a:r>
              <a:rPr lang="en-US" sz="2000" b="0" i="0" u="none" strike="noStrike" baseline="0" dirty="0"/>
              <a:t> </a:t>
            </a:r>
            <a:r>
              <a:rPr lang="en-US" sz="2000" b="0" i="0" u="none" strike="noStrike" baseline="0" dirty="0" err="1"/>
              <a:t>naturbeskyttelseslovens</a:t>
            </a:r>
            <a:r>
              <a:rPr lang="en-US" sz="2000" b="0" i="0" u="none" strike="noStrike" baseline="0" dirty="0"/>
              <a:t> § 17 (</a:t>
            </a:r>
            <a:r>
              <a:rPr lang="en-US" sz="2000" b="0" i="0" u="none" strike="noStrike" baseline="0" dirty="0" err="1"/>
              <a:t>skovbyggelinien</a:t>
            </a:r>
            <a:r>
              <a:rPr lang="en-US" sz="2000" b="0" i="0" u="none" strike="noStrike" baseline="0" dirty="0"/>
              <a:t>). Det </a:t>
            </a:r>
            <a:r>
              <a:rPr lang="en-US" sz="2000" b="0" i="0" u="none" strike="noStrike" baseline="0" dirty="0" err="1"/>
              <a:t>indebærer</a:t>
            </a:r>
            <a:r>
              <a:rPr lang="en-US" sz="2000" b="0" i="0" u="none" strike="noStrike" baseline="0" dirty="0"/>
              <a:t>, at der </a:t>
            </a:r>
            <a:r>
              <a:rPr lang="en-US" sz="2000" b="0" i="0" u="none" strike="noStrike" baseline="0" dirty="0" err="1"/>
              <a:t>ikke</a:t>
            </a:r>
            <a:r>
              <a:rPr lang="en-US" sz="2000" b="0" i="0" u="none" strike="noStrike" baseline="0" dirty="0"/>
              <a:t> </a:t>
            </a:r>
            <a:r>
              <a:rPr lang="en-US" sz="2000" b="0" i="0" u="none" strike="noStrike" baseline="0" dirty="0" err="1"/>
              <a:t>uden</a:t>
            </a:r>
            <a:r>
              <a:rPr lang="en-US" sz="2000" b="0" i="0" u="none" strike="noStrike" baseline="0" dirty="0"/>
              <a:t> dispensation </a:t>
            </a:r>
            <a:r>
              <a:rPr lang="en-US" sz="2000" b="0" i="0" u="none" strike="noStrike" baseline="0" dirty="0" err="1"/>
              <a:t>kan</a:t>
            </a:r>
            <a:r>
              <a:rPr lang="en-US" sz="2000" b="0" i="0" u="none" strike="noStrike" baseline="0" dirty="0"/>
              <a:t> </a:t>
            </a:r>
            <a:r>
              <a:rPr lang="en-US" sz="2000" b="0" i="0" u="none" strike="noStrike" baseline="0" dirty="0" err="1"/>
              <a:t>opføres</a:t>
            </a:r>
            <a:r>
              <a:rPr lang="en-US" sz="2000" b="0" i="0" u="none" strike="noStrike" baseline="0" dirty="0"/>
              <a:t> </a:t>
            </a:r>
            <a:r>
              <a:rPr lang="en-US" sz="2000" b="0" i="0" u="none" strike="noStrike" baseline="0" dirty="0" err="1"/>
              <a:t>bebyggelse</a:t>
            </a:r>
            <a:r>
              <a:rPr lang="en-US" sz="2000" b="0" i="0" u="none" strike="noStrike" baseline="0" dirty="0"/>
              <a:t> </a:t>
            </a:r>
            <a:r>
              <a:rPr lang="en-US" sz="2000" b="0" i="0" u="none" strike="noStrike" baseline="0" dirty="0" err="1"/>
              <a:t>i</a:t>
            </a:r>
            <a:r>
              <a:rPr lang="en-US" sz="2000" b="0" i="0" u="none" strike="noStrike" baseline="0" dirty="0"/>
              <a:t> </a:t>
            </a:r>
            <a:r>
              <a:rPr lang="en-US" sz="2000" b="0" i="0" u="none" strike="noStrike" baseline="0" dirty="0" err="1"/>
              <a:t>denne</a:t>
            </a:r>
            <a:r>
              <a:rPr lang="en-US" sz="2000" b="0" i="0" u="none" strike="noStrike" baseline="0" dirty="0"/>
              <a:t> del </a:t>
            </a:r>
            <a:r>
              <a:rPr lang="en-US" sz="2000" b="0" i="0" u="none" strike="noStrike" baseline="0" dirty="0" err="1"/>
              <a:t>af</a:t>
            </a:r>
            <a:r>
              <a:rPr lang="en-US" sz="2000" b="0" i="0" u="none" strike="noStrike" baseline="0" dirty="0"/>
              <a:t> </a:t>
            </a:r>
            <a:r>
              <a:rPr lang="en-US" sz="2000" b="0" i="0" u="none" strike="noStrike" baseline="0" dirty="0" err="1"/>
              <a:t>lokalplanområdet</a:t>
            </a:r>
            <a:r>
              <a:rPr lang="en-US" sz="2000" b="0" i="0" u="none" strike="noStrike" baseline="0" dirty="0"/>
              <a:t>.</a:t>
            </a:r>
          </a:p>
          <a:p>
            <a:pPr indent="-228600">
              <a:lnSpc>
                <a:spcPct val="90000"/>
              </a:lnSpc>
              <a:spcAft>
                <a:spcPts val="600"/>
              </a:spcAft>
              <a:buFont typeface="Arial" panose="020B0604020202020204" pitchFamily="34" charset="0"/>
              <a:buChar char="•"/>
            </a:pPr>
            <a:r>
              <a:rPr lang="en-US" sz="2000" b="0" i="0" u="none" strike="noStrike" baseline="0" dirty="0"/>
              <a:t>Det </a:t>
            </a:r>
            <a:r>
              <a:rPr lang="en-US" sz="2000" b="0" i="0" u="none" strike="noStrike" baseline="0" dirty="0" err="1"/>
              <a:t>er</a:t>
            </a:r>
            <a:r>
              <a:rPr lang="en-US" sz="2000" b="0" i="0" u="none" strike="noStrike" baseline="0" dirty="0"/>
              <a:t> </a:t>
            </a:r>
            <a:r>
              <a:rPr lang="en-US" sz="2000" b="0" i="0" u="none" strike="noStrike" baseline="0" dirty="0" err="1"/>
              <a:t>almindelig</a:t>
            </a:r>
            <a:r>
              <a:rPr lang="en-US" sz="2000" b="0" i="0" u="none" strike="noStrike" baseline="0" dirty="0"/>
              <a:t> </a:t>
            </a:r>
            <a:r>
              <a:rPr lang="en-US" sz="2000" b="0" i="0" u="none" strike="noStrike" baseline="0" dirty="0" err="1"/>
              <a:t>praksis</a:t>
            </a:r>
            <a:r>
              <a:rPr lang="en-US" sz="2000" b="0" i="0" u="none" strike="noStrike" baseline="0" dirty="0"/>
              <a:t>, at </a:t>
            </a:r>
            <a:r>
              <a:rPr lang="en-US" sz="2000" b="0" i="0" u="sng" strike="noStrike" baseline="0" dirty="0" err="1"/>
              <a:t>skovbyggelinien</a:t>
            </a:r>
            <a:r>
              <a:rPr lang="en-US" sz="2000" b="0" i="0" u="sng" strike="noStrike" baseline="0" dirty="0"/>
              <a:t> </a:t>
            </a:r>
            <a:r>
              <a:rPr lang="en-US" sz="2000" b="0" i="0" u="sng" strike="noStrike" baseline="0" dirty="0" err="1"/>
              <a:t>ophæves</a:t>
            </a:r>
            <a:r>
              <a:rPr lang="en-US" sz="2000" b="0" i="0" u="sng" strike="noStrike" baseline="0" dirty="0"/>
              <a:t> </a:t>
            </a:r>
            <a:r>
              <a:rPr lang="en-US" sz="2000" b="0" i="0" u="sng" strike="noStrike" baseline="0" dirty="0" err="1"/>
              <a:t>inden</a:t>
            </a:r>
            <a:r>
              <a:rPr lang="en-US" sz="2000" b="0" i="0" u="sng" strike="noStrike" baseline="0" dirty="0"/>
              <a:t> for </a:t>
            </a:r>
            <a:r>
              <a:rPr lang="en-US" sz="2000" b="0" i="0" u="sng" strike="noStrike" baseline="0" dirty="0" err="1"/>
              <a:t>lokalplanområdet</a:t>
            </a:r>
            <a:r>
              <a:rPr lang="en-US" sz="2000" b="0" i="0" u="sng" strike="noStrike" baseline="0" dirty="0"/>
              <a:t> </a:t>
            </a:r>
            <a:r>
              <a:rPr lang="en-US" sz="2000" b="0" i="0" u="sng" strike="noStrike" baseline="0" dirty="0" err="1"/>
              <a:t>i</a:t>
            </a:r>
            <a:r>
              <a:rPr lang="en-US" sz="2000" b="0" i="0" u="sng" strike="noStrike" baseline="0" dirty="0"/>
              <a:t> </a:t>
            </a:r>
            <a:r>
              <a:rPr lang="en-US" sz="2000" b="0" i="0" u="sng" strike="noStrike" baseline="0" dirty="0" err="1"/>
              <a:t>forbindelse</a:t>
            </a:r>
            <a:r>
              <a:rPr lang="en-US" sz="2000" b="0" i="0" u="sng" strike="noStrike" baseline="0" dirty="0"/>
              <a:t> med </a:t>
            </a:r>
            <a:r>
              <a:rPr lang="en-US" sz="2000" b="0" i="0" u="sng" strike="noStrike" baseline="0" dirty="0" err="1"/>
              <a:t>lokalplanlægningen</a:t>
            </a:r>
            <a:r>
              <a:rPr lang="en-US" sz="2000" b="0" i="0" u="sng" strike="noStrike" baseline="0" dirty="0"/>
              <a:t> </a:t>
            </a:r>
            <a:r>
              <a:rPr lang="en-US" sz="2000" b="0" i="0" u="none" strike="noStrike" baseline="0" dirty="0" err="1"/>
              <a:t>ved</a:t>
            </a:r>
            <a:r>
              <a:rPr lang="en-US" sz="2000" b="0" i="0" u="none" strike="noStrike" baseline="0" dirty="0"/>
              <a:t> </a:t>
            </a:r>
            <a:r>
              <a:rPr lang="en-US" sz="2000" b="0" i="0" u="none" strike="noStrike" baseline="0" dirty="0" err="1"/>
              <a:t>ansøgning</a:t>
            </a:r>
            <a:r>
              <a:rPr lang="en-US" sz="2000" b="0" i="0" u="none" strike="noStrike" baseline="0" dirty="0"/>
              <a:t> </a:t>
            </a:r>
            <a:r>
              <a:rPr lang="en-US" sz="2000" b="0" i="0" u="none" strike="noStrike" baseline="0" dirty="0" err="1"/>
              <a:t>til</a:t>
            </a:r>
            <a:r>
              <a:rPr lang="en-US" sz="2000" b="0" i="0" u="none" strike="noStrike" baseline="0" dirty="0"/>
              <a:t> </a:t>
            </a:r>
            <a:r>
              <a:rPr lang="en-US" sz="2000" b="0" i="0" u="none" strike="noStrike" baseline="0" dirty="0" err="1"/>
              <a:t>Miljøministeriet</a:t>
            </a:r>
            <a:r>
              <a:rPr lang="en-US" sz="2000" b="0" i="0" u="none" strike="noStrike" baseline="0" dirty="0"/>
              <a:t> </a:t>
            </a:r>
            <a:r>
              <a:rPr lang="en-US" sz="2000" b="0" i="0" u="none" strike="noStrike" baseline="0" dirty="0" err="1"/>
              <a:t>ved</a:t>
            </a:r>
            <a:r>
              <a:rPr lang="en-US" sz="2000" b="0" i="0" u="none" strike="noStrike" baseline="0" dirty="0"/>
              <a:t> </a:t>
            </a:r>
            <a:r>
              <a:rPr lang="en-US" sz="2000" b="0" i="0" u="none" strike="noStrike" baseline="0" dirty="0" err="1"/>
              <a:t>Miljøcenter</a:t>
            </a:r>
            <a:r>
              <a:rPr lang="en-US" sz="2000" b="0" i="0" u="none" strike="noStrike" baseline="0" dirty="0"/>
              <a:t> </a:t>
            </a:r>
            <a:r>
              <a:rPr lang="en-US" sz="2000" b="0" i="0" u="none" strike="noStrike" baseline="0" dirty="0" err="1"/>
              <a:t>Århus</a:t>
            </a:r>
            <a:r>
              <a:rPr lang="en-US" sz="2000" b="0" i="0" u="none" strike="noStrike" baseline="0" dirty="0"/>
              <a:t>..</a:t>
            </a:r>
          </a:p>
        </p:txBody>
      </p:sp>
      <p:pic>
        <p:nvPicPr>
          <p:cNvPr id="3" name="Billede 2">
            <a:extLst>
              <a:ext uri="{FF2B5EF4-FFF2-40B4-BE49-F238E27FC236}">
                <a16:creationId xmlns:a16="http://schemas.microsoft.com/office/drawing/2014/main" id="{F843F23F-565C-D0C7-479E-3580C3BB2380}"/>
              </a:ext>
            </a:extLst>
          </p:cNvPr>
          <p:cNvPicPr>
            <a:picLocks noChangeAspect="1"/>
          </p:cNvPicPr>
          <p:nvPr/>
        </p:nvPicPr>
        <p:blipFill>
          <a:blip r:embed="rId2"/>
          <a:stretch>
            <a:fillRect/>
          </a:stretch>
        </p:blipFill>
        <p:spPr>
          <a:xfrm>
            <a:off x="6284563" y="2381074"/>
            <a:ext cx="5666547" cy="3777168"/>
          </a:xfrm>
          <a:prstGeom prst="rect">
            <a:avLst/>
          </a:prstGeom>
        </p:spPr>
      </p:pic>
    </p:spTree>
    <p:extLst>
      <p:ext uri="{BB962C8B-B14F-4D97-AF65-F5344CB8AC3E}">
        <p14:creationId xmlns:p14="http://schemas.microsoft.com/office/powerpoint/2010/main" val="948381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p:nvPr>
        </p:nvSpPr>
        <p:spPr>
          <a:xfrm>
            <a:off x="936523" y="678191"/>
            <a:ext cx="4391025" cy="1323439"/>
          </a:xfrm>
        </p:spPr>
        <p:txBody>
          <a:bodyPr vert="horz" lIns="91440" tIns="45720" rIns="91440" bIns="45720" rtlCol="0" anchor="t">
            <a:normAutofit/>
          </a:bodyPr>
          <a:lstStyle/>
          <a:p>
            <a:r>
              <a:rPr lang="en-US" sz="4000" kern="1200" dirty="0">
                <a:solidFill>
                  <a:schemeClr val="bg1"/>
                </a:solidFill>
                <a:latin typeface="+mj-lt"/>
                <a:ea typeface="+mj-ea"/>
                <a:cs typeface="+mj-cs"/>
              </a:rPr>
              <a:t>BESKYTTEDE NATURTYPER</a:t>
            </a:r>
          </a:p>
        </p:txBody>
      </p:sp>
      <p:sp>
        <p:nvSpPr>
          <p:cNvPr id="23" name="Tekstfelt 22">
            <a:extLst>
              <a:ext uri="{FF2B5EF4-FFF2-40B4-BE49-F238E27FC236}">
                <a16:creationId xmlns:a16="http://schemas.microsoft.com/office/drawing/2014/main" id="{165FE660-C065-873D-F81E-413899E01F1F}"/>
              </a:ext>
            </a:extLst>
          </p:cNvPr>
          <p:cNvSpPr txBox="1"/>
          <p:nvPr/>
        </p:nvSpPr>
        <p:spPr>
          <a:xfrm>
            <a:off x="838200" y="3146400"/>
            <a:ext cx="4391025" cy="245430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1500" b="0" i="0" u="none" strike="noStrike" baseline="0" dirty="0"/>
              <a:t>I </a:t>
            </a:r>
            <a:r>
              <a:rPr lang="en-US" sz="1500" b="0" i="0" u="none" strike="noStrike" baseline="0" dirty="0" err="1"/>
              <a:t>lokalplanområdet</a:t>
            </a:r>
            <a:r>
              <a:rPr lang="en-US" sz="1500" b="0" i="0" u="none" strike="noStrike" baseline="0" dirty="0"/>
              <a:t> </a:t>
            </a:r>
            <a:r>
              <a:rPr lang="en-US" sz="1500" b="0" i="0" u="none" strike="noStrike" baseline="0" dirty="0" err="1"/>
              <a:t>er</a:t>
            </a:r>
            <a:r>
              <a:rPr lang="en-US" sz="1500" b="0" i="0" u="none" strike="noStrike" baseline="0" dirty="0"/>
              <a:t> </a:t>
            </a:r>
            <a:r>
              <a:rPr lang="en-US" sz="1500" b="0" i="0" u="none" strike="noStrike" baseline="0" dirty="0" err="1"/>
              <a:t>registreret</a:t>
            </a:r>
            <a:r>
              <a:rPr lang="en-US" sz="1500" b="0" i="0" u="none" strike="noStrike" baseline="0" dirty="0"/>
              <a:t> </a:t>
            </a:r>
            <a:r>
              <a:rPr lang="en-US" sz="1500" b="0" i="0" u="none" strike="noStrike" baseline="0" dirty="0" err="1"/>
              <a:t>naturtyper</a:t>
            </a:r>
            <a:r>
              <a:rPr lang="en-US" sz="1500" b="0" i="0" u="none" strike="noStrike" baseline="0" dirty="0"/>
              <a:t>, </a:t>
            </a:r>
            <a:r>
              <a:rPr lang="en-US" sz="1500" b="0" i="0" u="none" strike="noStrike" baseline="0" dirty="0" err="1"/>
              <a:t>som</a:t>
            </a:r>
            <a:r>
              <a:rPr lang="en-US" sz="1500" b="0" i="0" u="none" strike="noStrike" baseline="0" dirty="0"/>
              <a:t> </a:t>
            </a:r>
            <a:r>
              <a:rPr lang="en-US" sz="1500" b="0" i="0" u="none" strike="noStrike" baseline="0" dirty="0" err="1"/>
              <a:t>er</a:t>
            </a:r>
            <a:r>
              <a:rPr lang="en-US" sz="1500" b="0" i="0" u="none" strike="noStrike" baseline="0" dirty="0"/>
              <a:t> </a:t>
            </a:r>
            <a:r>
              <a:rPr lang="en-US" sz="1500" b="0" i="0" u="none" strike="noStrike" baseline="0" dirty="0" err="1"/>
              <a:t>beskyttede</a:t>
            </a:r>
            <a:r>
              <a:rPr lang="en-US" sz="1500" b="0" i="0" u="none" strike="noStrike" baseline="0" dirty="0"/>
              <a:t> </a:t>
            </a:r>
            <a:r>
              <a:rPr lang="en-US" sz="1500" b="0" i="0" u="none" strike="noStrike" baseline="0" dirty="0" err="1"/>
              <a:t>i</a:t>
            </a:r>
            <a:r>
              <a:rPr lang="en-US" sz="1500" b="0" i="0" u="none" strike="noStrike" baseline="0" dirty="0"/>
              <a:t> </a:t>
            </a:r>
            <a:r>
              <a:rPr lang="en-US" sz="1500" b="0" i="0" u="none" strike="noStrike" baseline="0" dirty="0" err="1"/>
              <a:t>henhold</a:t>
            </a:r>
            <a:r>
              <a:rPr lang="en-US" sz="1500" b="0" i="0" u="none" strike="noStrike" baseline="0" dirty="0"/>
              <a:t> </a:t>
            </a:r>
            <a:r>
              <a:rPr lang="en-US" sz="1500" b="0" i="0" u="none" strike="noStrike" baseline="0" dirty="0" err="1"/>
              <a:t>til</a:t>
            </a:r>
            <a:r>
              <a:rPr lang="en-US" sz="1500" b="0" i="0" u="none" strike="noStrike" baseline="0" dirty="0"/>
              <a:t> </a:t>
            </a:r>
            <a:r>
              <a:rPr lang="en-US" sz="1500" b="0" i="0" u="none" strike="noStrike" baseline="0" dirty="0" err="1"/>
              <a:t>naturbeskyttelseslovens</a:t>
            </a:r>
            <a:r>
              <a:rPr lang="en-US" sz="1500" b="0" i="0" u="none" strike="noStrike" baseline="0" dirty="0"/>
              <a:t> § 3. Det </a:t>
            </a:r>
            <a:r>
              <a:rPr lang="en-US" sz="1500" b="0" i="0" u="none" strike="noStrike" baseline="0" dirty="0" err="1"/>
              <a:t>drejer</a:t>
            </a:r>
            <a:r>
              <a:rPr lang="en-US" sz="1500" b="0" i="0" u="none" strike="noStrike" baseline="0" dirty="0"/>
              <a:t> sig, </a:t>
            </a:r>
            <a:r>
              <a:rPr lang="en-US" sz="1500" b="0" i="0" u="none" strike="noStrike" baseline="0" dirty="0" err="1"/>
              <a:t>jf</a:t>
            </a:r>
            <a:r>
              <a:rPr lang="en-US" sz="1500" b="0" i="0" u="none" strike="noStrike" baseline="0" dirty="0"/>
              <a:t>. illustration side 19, om </a:t>
            </a:r>
            <a:r>
              <a:rPr lang="en-US" sz="1500" b="0" i="0" u="none" strike="noStrike" baseline="0" dirty="0" err="1"/>
              <a:t>typerne</a:t>
            </a:r>
            <a:r>
              <a:rPr lang="en-US" sz="1500" b="0" i="0" u="none" strike="noStrike" baseline="0" dirty="0"/>
              <a:t>: </a:t>
            </a:r>
            <a:r>
              <a:rPr lang="en-US" sz="1500" b="0" i="0" u="none" strike="noStrike" baseline="0" dirty="0" err="1"/>
              <a:t>Overdrev</a:t>
            </a:r>
            <a:r>
              <a:rPr lang="en-US" sz="1500" b="0" i="0" u="none" strike="noStrike" baseline="0" dirty="0"/>
              <a:t>, </a:t>
            </a:r>
            <a:r>
              <a:rPr lang="en-US" sz="1500" b="0" i="0" u="none" strike="noStrike" baseline="0" dirty="0" err="1"/>
              <a:t>hede</a:t>
            </a:r>
            <a:r>
              <a:rPr lang="en-US" sz="1500" b="0" i="0" u="none" strike="noStrike" baseline="0" dirty="0"/>
              <a:t> og </a:t>
            </a:r>
            <a:r>
              <a:rPr lang="en-US" sz="1500" b="0" i="0" u="none" strike="noStrike" baseline="0" dirty="0" err="1"/>
              <a:t>mose</a:t>
            </a:r>
            <a:r>
              <a:rPr lang="en-US" sz="1500" b="0" i="0" u="none" strike="noStrike" baseline="0" dirty="0"/>
              <a:t>.</a:t>
            </a:r>
          </a:p>
          <a:p>
            <a:pPr indent="-228600">
              <a:lnSpc>
                <a:spcPct val="90000"/>
              </a:lnSpc>
              <a:spcAft>
                <a:spcPts val="600"/>
              </a:spcAft>
              <a:buFont typeface="Arial" panose="020B0604020202020204" pitchFamily="34" charset="0"/>
              <a:buChar char="•"/>
            </a:pPr>
            <a:r>
              <a:rPr lang="en-US" sz="1500" b="0" i="0" u="none" strike="noStrike" baseline="0" dirty="0" err="1"/>
              <a:t>Hvad</a:t>
            </a:r>
            <a:r>
              <a:rPr lang="en-US" sz="1500" b="0" i="0" u="none" strike="noStrike" baseline="0" dirty="0"/>
              <a:t> </a:t>
            </a:r>
            <a:r>
              <a:rPr lang="en-US" sz="1500" b="0" i="0" u="none" strike="noStrike" baseline="0" dirty="0" err="1"/>
              <a:t>angår</a:t>
            </a:r>
            <a:r>
              <a:rPr lang="en-US" sz="1500" b="0" i="0" u="none" strike="noStrike" baseline="0" dirty="0"/>
              <a:t> </a:t>
            </a:r>
            <a:r>
              <a:rPr lang="en-US" sz="1500" b="0" i="0" u="none" strike="noStrike" baseline="0" dirty="0" err="1"/>
              <a:t>typerne</a:t>
            </a:r>
            <a:r>
              <a:rPr lang="en-US" sz="1500" b="0" i="0" u="none" strike="noStrike" baseline="0" dirty="0"/>
              <a:t> </a:t>
            </a:r>
            <a:r>
              <a:rPr lang="en-US" sz="1500" b="0" i="0" u="none" strike="noStrike" baseline="0" dirty="0" err="1"/>
              <a:t>overdrev</a:t>
            </a:r>
            <a:r>
              <a:rPr lang="en-US" sz="1500" b="0" i="0" u="none" strike="noStrike" baseline="0" dirty="0"/>
              <a:t> og </a:t>
            </a:r>
            <a:r>
              <a:rPr lang="en-US" sz="1500" b="0" i="0" u="none" strike="noStrike" baseline="0" dirty="0" err="1"/>
              <a:t>hede</a:t>
            </a:r>
            <a:r>
              <a:rPr lang="en-US" sz="1500" b="0" i="0" u="none" strike="noStrike" baseline="0" dirty="0"/>
              <a:t>, </a:t>
            </a:r>
            <a:r>
              <a:rPr lang="en-US" sz="1500" b="0" i="0" u="none" strike="noStrike" baseline="0" dirty="0" err="1"/>
              <a:t>så</a:t>
            </a:r>
            <a:r>
              <a:rPr lang="en-US" sz="1500" b="0" i="0" u="none" strike="noStrike" baseline="0" dirty="0"/>
              <a:t> </a:t>
            </a:r>
            <a:r>
              <a:rPr lang="en-US" sz="1500" b="0" i="0" u="none" strike="noStrike" baseline="0" dirty="0" err="1"/>
              <a:t>er</a:t>
            </a:r>
            <a:r>
              <a:rPr lang="en-US" sz="1500" b="0" i="0" u="none" strike="noStrike" baseline="0" dirty="0"/>
              <a:t> </a:t>
            </a:r>
            <a:r>
              <a:rPr lang="en-US" sz="1500" b="0" i="0" u="none" strike="noStrike" baseline="0" dirty="0" err="1"/>
              <a:t>beskyttelsen</a:t>
            </a:r>
            <a:r>
              <a:rPr lang="en-US" sz="1500" b="0" i="0" u="none" strike="noStrike" baseline="0" dirty="0"/>
              <a:t> </a:t>
            </a:r>
            <a:r>
              <a:rPr lang="en-US" sz="1500" b="0" i="0" u="none" strike="noStrike" baseline="0" dirty="0" err="1"/>
              <a:t>ikke</a:t>
            </a:r>
            <a:r>
              <a:rPr lang="en-US" sz="1500" b="0" i="0" u="none" strike="noStrike" baseline="0" dirty="0"/>
              <a:t> </a:t>
            </a:r>
            <a:r>
              <a:rPr lang="en-US" sz="1500" b="0" i="0" u="none" strike="noStrike" baseline="0" dirty="0" err="1"/>
              <a:t>gældende</a:t>
            </a:r>
            <a:r>
              <a:rPr lang="en-US" sz="1500" b="0" i="0" u="none" strike="noStrike" baseline="0" dirty="0"/>
              <a:t> for </a:t>
            </a:r>
            <a:r>
              <a:rPr lang="en-US" sz="1500" b="0" i="0" u="none" strike="noStrike" baseline="0" dirty="0" err="1"/>
              <a:t>arealer</a:t>
            </a:r>
            <a:r>
              <a:rPr lang="en-US" sz="1500" b="0" i="0" u="none" strike="noStrike" baseline="0" dirty="0"/>
              <a:t>, der </a:t>
            </a:r>
            <a:r>
              <a:rPr lang="en-US" sz="1500" b="0" i="0" u="none" strike="noStrike" baseline="0" dirty="0" err="1"/>
              <a:t>før</a:t>
            </a:r>
            <a:r>
              <a:rPr lang="en-US" sz="1500" b="0" i="0" u="none" strike="noStrike" baseline="0" dirty="0"/>
              <a:t> 1. </a:t>
            </a:r>
            <a:r>
              <a:rPr lang="en-US" sz="1500" b="0" i="0" u="none" strike="noStrike" baseline="0" dirty="0" err="1"/>
              <a:t>juli</a:t>
            </a:r>
            <a:r>
              <a:rPr lang="en-US" sz="1500" b="0" i="0" u="none" strike="noStrike" baseline="0" dirty="0"/>
              <a:t> 1992 </a:t>
            </a:r>
            <a:r>
              <a:rPr lang="en-US" sz="1500" b="0" i="0" u="none" strike="noStrike" baseline="0" dirty="0" err="1"/>
              <a:t>lå</a:t>
            </a:r>
            <a:r>
              <a:rPr lang="en-US" sz="1500" b="0" i="0" u="none" strike="noStrike" baseline="0" dirty="0"/>
              <a:t> </a:t>
            </a:r>
            <a:r>
              <a:rPr lang="en-US" sz="1500" b="0" i="0" u="none" strike="noStrike" baseline="0" dirty="0" err="1"/>
              <a:t>i</a:t>
            </a:r>
            <a:r>
              <a:rPr lang="en-US" sz="1500" b="0" i="0" u="none" strike="noStrike" baseline="0" dirty="0"/>
              <a:t> </a:t>
            </a:r>
            <a:r>
              <a:rPr lang="en-US" sz="1500" b="0" i="0" u="none" strike="noStrike" baseline="0" dirty="0" err="1"/>
              <a:t>sommerhusområde</a:t>
            </a:r>
            <a:r>
              <a:rPr lang="en-US" sz="1500" b="0" i="0" u="none" strike="noStrike" baseline="0" dirty="0"/>
              <a:t> - </a:t>
            </a:r>
            <a:r>
              <a:rPr lang="en-US" sz="1500" b="0" i="0" u="none" strike="noStrike" baseline="0" dirty="0" err="1"/>
              <a:t>som</a:t>
            </a:r>
            <a:r>
              <a:rPr lang="en-US" sz="1500" b="0" i="0" u="none" strike="noStrike" baseline="0" dirty="0"/>
              <a:t> </a:t>
            </a:r>
            <a:r>
              <a:rPr lang="en-US" sz="1500" b="0" i="0" u="none" strike="noStrike" baseline="0" dirty="0" err="1"/>
              <a:t>i</a:t>
            </a:r>
            <a:r>
              <a:rPr lang="en-US" sz="1500" b="0" i="0" u="none" strike="noStrike" baseline="0" dirty="0"/>
              <a:t> </a:t>
            </a:r>
            <a:r>
              <a:rPr lang="en-US" sz="1500" b="0" i="0" u="none" strike="noStrike" baseline="0" dirty="0" err="1"/>
              <a:t>nærværende</a:t>
            </a:r>
            <a:r>
              <a:rPr lang="en-US" sz="1500" b="0" i="0" u="none" strike="noStrike" baseline="0" dirty="0"/>
              <a:t> </a:t>
            </a:r>
            <a:r>
              <a:rPr lang="en-US" sz="1500" b="0" i="0" u="none" strike="noStrike" baseline="0" dirty="0" err="1"/>
              <a:t>tilfælde</a:t>
            </a:r>
            <a:r>
              <a:rPr lang="en-US" sz="1500" b="0" i="0" u="none" strike="noStrike" baseline="0" dirty="0"/>
              <a:t>.</a:t>
            </a:r>
          </a:p>
          <a:p>
            <a:pPr indent="-228600">
              <a:lnSpc>
                <a:spcPct val="90000"/>
              </a:lnSpc>
              <a:spcAft>
                <a:spcPts val="600"/>
              </a:spcAft>
              <a:buFont typeface="Arial" panose="020B0604020202020204" pitchFamily="34" charset="0"/>
              <a:buChar char="•"/>
            </a:pPr>
            <a:r>
              <a:rPr lang="en-US" sz="1500" b="0" i="0" u="none" strike="noStrike" baseline="0" dirty="0" err="1"/>
              <a:t>Derimod</a:t>
            </a:r>
            <a:r>
              <a:rPr lang="en-US" sz="1500" b="0" i="0" u="none" strike="noStrike" baseline="0" dirty="0"/>
              <a:t> </a:t>
            </a:r>
            <a:r>
              <a:rPr lang="en-US" sz="1500" b="0" i="0" u="none" strike="noStrike" baseline="0" dirty="0" err="1"/>
              <a:t>er</a:t>
            </a:r>
            <a:r>
              <a:rPr lang="en-US" sz="1500" b="0" i="0" u="none" strike="noStrike" baseline="0" dirty="0"/>
              <a:t> </a:t>
            </a:r>
            <a:r>
              <a:rPr lang="en-US" sz="1500" b="0" i="0" u="none" strike="noStrike" baseline="0" dirty="0" err="1"/>
              <a:t>mosen</a:t>
            </a:r>
            <a:r>
              <a:rPr lang="en-US" sz="1500" b="0" i="0" u="none" strike="noStrike" baseline="0" dirty="0"/>
              <a:t> </a:t>
            </a:r>
            <a:r>
              <a:rPr lang="en-US" sz="1500" b="0" i="0" u="none" strike="noStrike" baseline="0" dirty="0" err="1"/>
              <a:t>på</a:t>
            </a:r>
            <a:r>
              <a:rPr lang="en-US" sz="1500" b="0" i="0" u="none" strike="noStrike" baseline="0" dirty="0"/>
              <a:t> </a:t>
            </a:r>
            <a:r>
              <a:rPr lang="en-US" sz="1500" b="0" i="0" u="none" strike="noStrike" baseline="0" dirty="0" err="1"/>
              <a:t>matr</a:t>
            </a:r>
            <a:r>
              <a:rPr lang="en-US" sz="1500" b="0" i="0" u="none" strike="noStrike" baseline="0" dirty="0"/>
              <a:t>. nr. 2 e </a:t>
            </a:r>
            <a:r>
              <a:rPr lang="en-US" sz="1500" b="0" i="0" u="none" strike="noStrike" baseline="0" dirty="0" err="1"/>
              <a:t>beskyttet</a:t>
            </a:r>
            <a:r>
              <a:rPr lang="en-US" sz="1500" b="0" i="0" u="none" strike="noStrike" baseline="0" dirty="0"/>
              <a:t>.</a:t>
            </a:r>
          </a:p>
        </p:txBody>
      </p:sp>
      <p:pic>
        <p:nvPicPr>
          <p:cNvPr id="4" name="Billede 3">
            <a:extLst>
              <a:ext uri="{FF2B5EF4-FFF2-40B4-BE49-F238E27FC236}">
                <a16:creationId xmlns:a16="http://schemas.microsoft.com/office/drawing/2014/main" id="{63D7DD09-FA27-B1E9-C008-C48EC837A430}"/>
              </a:ext>
            </a:extLst>
          </p:cNvPr>
          <p:cNvPicPr>
            <a:picLocks noChangeAspect="1"/>
          </p:cNvPicPr>
          <p:nvPr/>
        </p:nvPicPr>
        <p:blipFill>
          <a:blip r:embed="rId2"/>
          <a:stretch>
            <a:fillRect/>
          </a:stretch>
        </p:blipFill>
        <p:spPr>
          <a:xfrm>
            <a:off x="6095999" y="1612401"/>
            <a:ext cx="5260976" cy="3594173"/>
          </a:xfrm>
          <a:prstGeom prst="rect">
            <a:avLst/>
          </a:prstGeom>
        </p:spPr>
      </p:pic>
    </p:spTree>
    <p:extLst>
      <p:ext uri="{BB962C8B-B14F-4D97-AF65-F5344CB8AC3E}">
        <p14:creationId xmlns:p14="http://schemas.microsoft.com/office/powerpoint/2010/main" val="414661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3CB27-4FF0-499A-AA1D-47CA6790F983}"/>
              </a:ext>
            </a:extLst>
          </p:cNvPr>
          <p:cNvSpPr>
            <a:spLocks noGrp="1"/>
          </p:cNvSpPr>
          <p:nvPr>
            <p:ph type="title"/>
          </p:nvPr>
        </p:nvSpPr>
        <p:spPr/>
        <p:txBody>
          <a:bodyPr/>
          <a:lstStyle/>
          <a:p>
            <a:r>
              <a:rPr lang="da-DK" dirty="0"/>
              <a:t>Dagsorden</a:t>
            </a:r>
          </a:p>
        </p:txBody>
      </p:sp>
      <p:sp>
        <p:nvSpPr>
          <p:cNvPr id="3" name="Pladsholder til indhold 2">
            <a:extLst>
              <a:ext uri="{FF2B5EF4-FFF2-40B4-BE49-F238E27FC236}">
                <a16:creationId xmlns:a16="http://schemas.microsoft.com/office/drawing/2014/main" id="{FAA2608A-135F-4826-970A-3D30735FF617}"/>
              </a:ext>
            </a:extLst>
          </p:cNvPr>
          <p:cNvSpPr>
            <a:spLocks noGrp="1"/>
          </p:cNvSpPr>
          <p:nvPr>
            <p:ph idx="1"/>
          </p:nvPr>
        </p:nvSpPr>
        <p:spPr>
          <a:xfrm>
            <a:off x="1084668" y="2286001"/>
            <a:ext cx="10345332" cy="3969756"/>
          </a:xfrm>
        </p:spPr>
        <p:txBody>
          <a:bodyPr>
            <a:normAutofit/>
          </a:bodyPr>
          <a:lstStyle/>
          <a:p>
            <a:pPr marL="457200" indent="-457200">
              <a:buFont typeface="+mj-lt"/>
              <a:buAutoNum type="arabicPeriod"/>
            </a:pPr>
            <a:r>
              <a:rPr lang="da-DK" sz="1900" dirty="0"/>
              <a:t>Valg af dirigent (Bestyrelsen foreslår Stine Dyhr Vestergaard- andre interesserede?)</a:t>
            </a:r>
          </a:p>
          <a:p>
            <a:pPr marL="457200" indent="-457200">
              <a:buFont typeface="+mj-lt"/>
              <a:buAutoNum type="arabicPeriod"/>
            </a:pPr>
            <a:r>
              <a:rPr lang="da-DK" sz="1900" dirty="0"/>
              <a:t>Bestyrelsens beretning om foreningens virksomhed det forløbne år</a:t>
            </a:r>
          </a:p>
          <a:p>
            <a:pPr marL="457200" indent="-457200">
              <a:buFont typeface="+mj-lt"/>
              <a:buAutoNum type="arabicPeriod"/>
            </a:pPr>
            <a:r>
              <a:rPr lang="da-DK" sz="1900" dirty="0"/>
              <a:t>Forelæggelse af det reviderede regnskab til godkendelse</a:t>
            </a:r>
          </a:p>
          <a:p>
            <a:pPr marL="457200" indent="-457200">
              <a:buFont typeface="+mj-lt"/>
              <a:buAutoNum type="arabicPeriod"/>
            </a:pPr>
            <a:r>
              <a:rPr lang="da-DK" sz="1900" dirty="0"/>
              <a:t>Indkomne forslag fra medlemmer og bestyrelsen</a:t>
            </a:r>
          </a:p>
          <a:p>
            <a:pPr marL="457200" indent="-457200">
              <a:buFont typeface="+mj-lt"/>
              <a:buAutoNum type="arabicPeriod"/>
            </a:pPr>
            <a:r>
              <a:rPr lang="da-DK" sz="1900" dirty="0"/>
              <a:t>Fastsættelse af kontingent</a:t>
            </a:r>
          </a:p>
          <a:p>
            <a:pPr marL="457200" indent="-457200">
              <a:buFont typeface="+mj-lt"/>
              <a:buAutoNum type="arabicPeriod"/>
            </a:pPr>
            <a:r>
              <a:rPr lang="da-DK" sz="1900" dirty="0"/>
              <a:t>Valg af bestyrelse</a:t>
            </a:r>
          </a:p>
          <a:p>
            <a:pPr marL="457200" indent="-457200">
              <a:buFont typeface="+mj-lt"/>
              <a:buAutoNum type="arabicPeriod"/>
            </a:pPr>
            <a:r>
              <a:rPr lang="da-DK" sz="1900" dirty="0"/>
              <a:t>Valg af suppleanter</a:t>
            </a:r>
          </a:p>
          <a:p>
            <a:pPr marL="457200" indent="-457200">
              <a:buFont typeface="+mj-lt"/>
              <a:buAutoNum type="arabicPeriod"/>
            </a:pPr>
            <a:r>
              <a:rPr lang="da-DK" sz="1900" dirty="0"/>
              <a:t>Valg af revisor og revisorsuppleanter</a:t>
            </a:r>
          </a:p>
          <a:p>
            <a:pPr marL="0" indent="0">
              <a:buNone/>
            </a:pPr>
            <a:r>
              <a:rPr lang="da-DK" sz="1900" dirty="0"/>
              <a:t>Eventuelt</a:t>
            </a:r>
          </a:p>
          <a:p>
            <a:pPr marL="457200" lvl="1" indent="0">
              <a:buNone/>
            </a:pPr>
            <a:endParaRPr lang="da-DK" dirty="0"/>
          </a:p>
        </p:txBody>
      </p:sp>
    </p:spTree>
    <p:extLst>
      <p:ext uri="{BB962C8B-B14F-4D97-AF65-F5344CB8AC3E}">
        <p14:creationId xmlns:p14="http://schemas.microsoft.com/office/powerpoint/2010/main" val="2251051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56F30-AEAA-D7CD-7A48-93A709839D66}"/>
              </a:ext>
            </a:extLst>
          </p:cNvPr>
          <p:cNvSpPr>
            <a:spLocks noGrp="1"/>
          </p:cNvSpPr>
          <p:nvPr>
            <p:ph type="title"/>
          </p:nvPr>
        </p:nvSpPr>
        <p:spPr/>
        <p:txBody>
          <a:bodyPr/>
          <a:lstStyle/>
          <a:p>
            <a:r>
              <a:rPr lang="da-DK" dirty="0"/>
              <a:t>Forslag </a:t>
            </a:r>
            <a:r>
              <a:rPr lang="da-DK"/>
              <a:t>fra Søren </a:t>
            </a:r>
            <a:r>
              <a:rPr lang="da-DK" dirty="0"/>
              <a:t>Moestrup</a:t>
            </a:r>
          </a:p>
        </p:txBody>
      </p:sp>
      <p:sp>
        <p:nvSpPr>
          <p:cNvPr id="3" name="Pladsholder til indhold 2">
            <a:extLst>
              <a:ext uri="{FF2B5EF4-FFF2-40B4-BE49-F238E27FC236}">
                <a16:creationId xmlns:a16="http://schemas.microsoft.com/office/drawing/2014/main" id="{4C297949-277A-A1AE-B1D0-00D7EFF50A76}"/>
              </a:ext>
            </a:extLst>
          </p:cNvPr>
          <p:cNvSpPr>
            <a:spLocks noGrp="1"/>
          </p:cNvSpPr>
          <p:nvPr>
            <p:ph idx="1"/>
          </p:nvPr>
        </p:nvSpPr>
        <p:spPr/>
        <p:txBody>
          <a:bodyPr>
            <a:normAutofit fontScale="92500" lnSpcReduction="10000"/>
          </a:bodyPr>
          <a:lstStyle/>
          <a:p>
            <a:r>
              <a:rPr lang="da-DK" dirty="0"/>
              <a:t>Flere af stierne bliver fint holdt og klippet (af hvem ved jeg ikke), dog ikke stien fra </a:t>
            </a:r>
            <a:r>
              <a:rPr lang="da-DK" dirty="0" err="1"/>
              <a:t>Skånhøj</a:t>
            </a:r>
            <a:r>
              <a:rPr lang="da-DK" dirty="0"/>
              <a:t> og ned til Fuglsø by (’Mariestien’. Den er faktisk ved at være direkte farlig at gå på. For et par år siden har nogen omlagt trappens forløb og lavet en meget dårlig ny trappe med træ (grene) af yderst ringe kvalitet. Det har medfødt at trappen nu er under reelt sammenbrud og stien er ved at vokse til.</a:t>
            </a:r>
          </a:p>
          <a:p>
            <a:r>
              <a:rPr lang="da-DK" dirty="0"/>
              <a:t>Synes derfor vi skal tage stiernes vedligeholdelse op som punkt med særlig fokus på Mariestien. Stierne defineret i lokalplanen bruges af mange og ikke mindst medlemmerne i grundejerforeningen, så tror punktet vil have stor interesse.</a:t>
            </a:r>
          </a:p>
          <a:p>
            <a:r>
              <a:rPr lang="da-DK" dirty="0"/>
              <a:t>Hvis der er behov for en gruppe af frivillige til at holde stierne stiller jeg meget gerne til rådighed. Dog </a:t>
            </a:r>
            <a:r>
              <a:rPr lang="da-DK" dirty="0" err="1"/>
              <a:t>mht</a:t>
            </a:r>
            <a:r>
              <a:rPr lang="da-DK" dirty="0"/>
              <a:t> Mariestien, så skal der nok professionel hjælp til at få genskabt en farbar trappe.</a:t>
            </a:r>
          </a:p>
        </p:txBody>
      </p:sp>
    </p:spTree>
    <p:extLst>
      <p:ext uri="{BB962C8B-B14F-4D97-AF65-F5344CB8AC3E}">
        <p14:creationId xmlns:p14="http://schemas.microsoft.com/office/powerpoint/2010/main" val="2643121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B78049B-9785-8717-048C-16D3195FA17D}"/>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a:solidFill>
                  <a:schemeClr val="bg1"/>
                </a:solidFill>
                <a:latin typeface="+mj-lt"/>
                <a:ea typeface="+mj-ea"/>
                <a:cs typeface="+mj-cs"/>
              </a:rPr>
              <a:t>VEJE OG STIER</a:t>
            </a:r>
          </a:p>
        </p:txBody>
      </p:sp>
      <p:sp>
        <p:nvSpPr>
          <p:cNvPr id="23" name="Tekstfelt 22">
            <a:extLst>
              <a:ext uri="{FF2B5EF4-FFF2-40B4-BE49-F238E27FC236}">
                <a16:creationId xmlns:a16="http://schemas.microsoft.com/office/drawing/2014/main" id="{165FE660-C065-873D-F81E-413899E01F1F}"/>
              </a:ext>
            </a:extLst>
          </p:cNvPr>
          <p:cNvSpPr txBox="1"/>
          <p:nvPr/>
        </p:nvSpPr>
        <p:spPr>
          <a:xfrm>
            <a:off x="838200" y="2513876"/>
            <a:ext cx="4586513" cy="3647710"/>
          </a:xfrm>
          <a:prstGeom prst="rect">
            <a:avLst/>
          </a:prstGeom>
        </p:spPr>
        <p:txBody>
          <a:bodyPr vert="horz" lIns="91440" tIns="45720" rIns="91440" bIns="45720" rtlCol="0">
            <a:normAutofit/>
          </a:bodyPr>
          <a:lstStyle/>
          <a:p>
            <a:pPr>
              <a:lnSpc>
                <a:spcPct val="90000"/>
              </a:lnSpc>
              <a:spcAft>
                <a:spcPts val="600"/>
              </a:spcAft>
            </a:pPr>
            <a:r>
              <a:rPr lang="en-US" sz="1100" b="0" i="0" u="none" strike="noStrike" baseline="0" dirty="0" err="1"/>
              <a:t>Størstedelen</a:t>
            </a:r>
            <a:r>
              <a:rPr lang="en-US" sz="1100" b="0" i="0" u="none" strike="noStrike" baseline="0" dirty="0"/>
              <a:t> </a:t>
            </a:r>
            <a:r>
              <a:rPr lang="en-US" sz="1100" b="0" i="0" u="none" strike="noStrike" baseline="0" dirty="0" err="1"/>
              <a:t>af</a:t>
            </a:r>
            <a:r>
              <a:rPr lang="en-US" sz="1100" b="0" i="0" u="none" strike="noStrike" baseline="0" dirty="0"/>
              <a:t> </a:t>
            </a:r>
            <a:r>
              <a:rPr lang="en-US" sz="1100" b="0" i="0" u="none" strike="noStrike" baseline="0" dirty="0" err="1"/>
              <a:t>lokalplanområdet</a:t>
            </a:r>
            <a:r>
              <a:rPr lang="en-US" sz="1100" b="0" i="0" u="none" strike="noStrike" baseline="0" dirty="0"/>
              <a:t> (den </a:t>
            </a:r>
            <a:r>
              <a:rPr lang="en-US" sz="1100" b="0" i="0" u="none" strike="noStrike" baseline="0" dirty="0" err="1"/>
              <a:t>østlige</a:t>
            </a:r>
            <a:r>
              <a:rPr lang="en-US" sz="1100" b="0" i="0" u="none" strike="noStrike" baseline="0" dirty="0"/>
              <a:t> del) </a:t>
            </a:r>
            <a:r>
              <a:rPr lang="en-US" sz="1100" b="0" i="0" u="none" strike="noStrike" baseline="0" dirty="0" err="1"/>
              <a:t>adgangsbetjenes</a:t>
            </a:r>
            <a:r>
              <a:rPr lang="en-US" sz="1100" b="0" i="0" u="none" strike="noStrike" baseline="0" dirty="0"/>
              <a:t> </a:t>
            </a:r>
            <a:r>
              <a:rPr lang="en-US" sz="1100" b="0" i="0" u="none" strike="noStrike" baseline="0" dirty="0" err="1"/>
              <a:t>fra</a:t>
            </a:r>
            <a:r>
              <a:rPr lang="en-US" sz="1100" b="0" i="0" u="none" strike="noStrike" baseline="0" dirty="0"/>
              <a:t> </a:t>
            </a:r>
            <a:r>
              <a:rPr lang="en-US" sz="1100" b="0" i="0" u="none" strike="noStrike" baseline="0" dirty="0" err="1"/>
              <a:t>Fuglsøvej</a:t>
            </a:r>
            <a:r>
              <a:rPr lang="en-US" sz="1100" b="0" i="0" u="none" strike="noStrike" baseline="0" dirty="0"/>
              <a:t> via </a:t>
            </a:r>
            <a:r>
              <a:rPr lang="en-US" sz="1100" b="0" i="0" u="none" strike="noStrike" baseline="0" dirty="0" err="1"/>
              <a:t>privat</a:t>
            </a:r>
            <a:r>
              <a:rPr lang="en-US" sz="1100" b="0" i="0" u="none" strike="noStrike" baseline="0" dirty="0"/>
              <a:t> </a:t>
            </a:r>
            <a:r>
              <a:rPr lang="en-US" sz="1100" b="0" i="0" u="none" strike="noStrike" baseline="0" dirty="0" err="1"/>
              <a:t>fællesvej</a:t>
            </a:r>
            <a:r>
              <a:rPr lang="en-US" sz="1100" b="0" i="0" u="none" strike="noStrike" baseline="0" dirty="0"/>
              <a:t> </a:t>
            </a:r>
            <a:r>
              <a:rPr lang="en-US" sz="1100" b="0" i="0" u="none" strike="noStrike" baseline="0" dirty="0" err="1"/>
              <a:t>Fuglemosen</a:t>
            </a:r>
            <a:r>
              <a:rPr lang="en-US" sz="1100" b="0" i="0" u="none" strike="noStrike" baseline="0" dirty="0"/>
              <a:t>. Den </a:t>
            </a:r>
            <a:r>
              <a:rPr lang="en-US" sz="1100" b="0" i="0" u="none" strike="noStrike" baseline="0" dirty="0" err="1"/>
              <a:t>vestligste</a:t>
            </a:r>
            <a:r>
              <a:rPr lang="en-US" sz="1100" b="0" i="0" u="none" strike="noStrike" baseline="0" dirty="0"/>
              <a:t> del </a:t>
            </a:r>
            <a:r>
              <a:rPr lang="en-US" sz="1100" b="0" i="0" u="none" strike="noStrike" baseline="0" dirty="0" err="1"/>
              <a:t>adgangsbetjenes</a:t>
            </a:r>
            <a:r>
              <a:rPr lang="en-US" sz="1100" b="0" i="0" u="none" strike="noStrike" baseline="0" dirty="0"/>
              <a:t> </a:t>
            </a:r>
            <a:r>
              <a:rPr lang="en-US" sz="1100" b="0" i="0" u="none" strike="noStrike" baseline="0" dirty="0" err="1"/>
              <a:t>fra</a:t>
            </a:r>
            <a:r>
              <a:rPr lang="en-US" sz="1100" b="0" i="0" u="none" strike="noStrike" baseline="0" dirty="0"/>
              <a:t> </a:t>
            </a:r>
            <a:r>
              <a:rPr lang="en-US" sz="1100" b="0" i="0" u="none" strike="noStrike" baseline="0" dirty="0" err="1"/>
              <a:t>Dragsmurvej</a:t>
            </a:r>
            <a:r>
              <a:rPr lang="en-US" sz="1100" b="0" i="0" u="none" strike="noStrike" baseline="0" dirty="0"/>
              <a:t>. </a:t>
            </a:r>
          </a:p>
          <a:p>
            <a:pPr marL="285750" indent="-228600">
              <a:lnSpc>
                <a:spcPct val="90000"/>
              </a:lnSpc>
              <a:spcAft>
                <a:spcPts val="600"/>
              </a:spcAft>
              <a:buFont typeface="Arial" panose="020B0604020202020204" pitchFamily="34" charset="0"/>
              <a:buChar char="•"/>
            </a:pPr>
            <a:r>
              <a:rPr lang="en-US" sz="1100" b="0" i="0" u="none" strike="noStrike" baseline="0" dirty="0"/>
              <a:t>De </a:t>
            </a:r>
            <a:r>
              <a:rPr lang="en-US" sz="1100" b="0" i="0" u="none" strike="noStrike" baseline="0" dirty="0" err="1"/>
              <a:t>i</a:t>
            </a:r>
            <a:r>
              <a:rPr lang="en-US" sz="1100" b="0" i="0" u="none" strike="noStrike" baseline="0" dirty="0"/>
              <a:t> </a:t>
            </a:r>
            <a:r>
              <a:rPr lang="en-US" sz="1100" b="0" i="0" u="none" strike="noStrike" baseline="0" dirty="0" err="1"/>
              <a:t>området</a:t>
            </a:r>
            <a:r>
              <a:rPr lang="en-US" sz="1100" b="0" i="0" u="none" strike="noStrike" baseline="0" dirty="0"/>
              <a:t> </a:t>
            </a:r>
            <a:r>
              <a:rPr lang="en-US" sz="1100" b="0" i="0" u="none" strike="noStrike" baseline="0" dirty="0" err="1"/>
              <a:t>udlagte</a:t>
            </a:r>
            <a:r>
              <a:rPr lang="en-US" sz="1100" b="0" i="0" u="none" strike="noStrike" baseline="0" dirty="0"/>
              <a:t> private </a:t>
            </a:r>
            <a:r>
              <a:rPr lang="en-US" sz="1100" b="0" i="0" u="none" strike="noStrike" baseline="0" dirty="0" err="1"/>
              <a:t>fællesveje</a:t>
            </a:r>
            <a:r>
              <a:rPr lang="en-US" sz="1100" b="0" i="0" u="none" strike="noStrike" baseline="0" dirty="0"/>
              <a:t> </a:t>
            </a:r>
            <a:r>
              <a:rPr lang="en-US" sz="1100" b="0" i="0" u="none" strike="noStrike" baseline="0" dirty="0" err="1"/>
              <a:t>bevares</a:t>
            </a:r>
            <a:r>
              <a:rPr lang="en-US" sz="1100" b="0" i="0" u="none" strike="noStrike" baseline="0" dirty="0"/>
              <a:t> </a:t>
            </a:r>
            <a:r>
              <a:rPr lang="en-US" sz="1100" b="0" i="0" u="none" strike="noStrike" baseline="0" dirty="0" err="1"/>
              <a:t>uændret</a:t>
            </a:r>
            <a:r>
              <a:rPr lang="en-US" sz="1100" b="0" i="0" u="none" strike="noStrike" baseline="0" dirty="0"/>
              <a:t>. </a:t>
            </a:r>
            <a:r>
              <a:rPr lang="en-US" sz="1100" b="0" i="0" u="none" strike="noStrike" baseline="0" dirty="0" err="1"/>
              <a:t>Regulering</a:t>
            </a:r>
            <a:r>
              <a:rPr lang="en-US" sz="1100" b="0" i="0" u="none" strike="noStrike" baseline="0" dirty="0"/>
              <a:t> </a:t>
            </a:r>
            <a:r>
              <a:rPr lang="en-US" sz="1100" b="0" i="0" u="none" strike="noStrike" baseline="0" dirty="0" err="1"/>
              <a:t>af</a:t>
            </a:r>
            <a:r>
              <a:rPr lang="en-US" sz="1100" b="0" i="0" u="none" strike="noStrike" baseline="0" dirty="0"/>
              <a:t> </a:t>
            </a:r>
            <a:r>
              <a:rPr lang="en-US" sz="1100" b="0" i="0" u="none" strike="noStrike" baseline="0" dirty="0" err="1"/>
              <a:t>eksisterende</a:t>
            </a:r>
            <a:r>
              <a:rPr lang="en-US" sz="1100" b="0" i="0" u="none" strike="noStrike" baseline="0" dirty="0"/>
              <a:t> </a:t>
            </a:r>
            <a:r>
              <a:rPr lang="en-US" sz="1100" b="0" i="0" u="none" strike="noStrike" baseline="0" dirty="0" err="1"/>
              <a:t>veje</a:t>
            </a:r>
            <a:r>
              <a:rPr lang="en-US" sz="1100" b="0" i="0" u="none" strike="noStrike" baseline="0" dirty="0"/>
              <a:t> </a:t>
            </a:r>
            <a:r>
              <a:rPr lang="en-US" sz="1100" b="0" i="0" u="none" strike="noStrike" baseline="0" dirty="0" err="1"/>
              <a:t>kan</a:t>
            </a:r>
            <a:r>
              <a:rPr lang="en-US" sz="1100" b="0" i="0" u="none" strike="noStrike" baseline="0" dirty="0"/>
              <a:t> dog </a:t>
            </a:r>
            <a:r>
              <a:rPr lang="en-US" sz="1100" b="0" i="0" u="none" strike="noStrike" baseline="0" dirty="0" err="1"/>
              <a:t>finde</a:t>
            </a:r>
            <a:r>
              <a:rPr lang="en-US" sz="1100" b="0" i="0" u="none" strike="noStrike" baseline="0" dirty="0"/>
              <a:t> </a:t>
            </a:r>
            <a:r>
              <a:rPr lang="en-US" sz="1100" b="0" i="0" u="none" strike="noStrike" baseline="0" dirty="0" err="1"/>
              <a:t>sted</a:t>
            </a:r>
            <a:r>
              <a:rPr lang="en-US" sz="1100" b="0" i="0" u="none" strike="noStrike" baseline="0" dirty="0"/>
              <a:t> </a:t>
            </a:r>
            <a:r>
              <a:rPr lang="en-US" sz="1100" b="0" i="0" u="none" strike="noStrike" baseline="0" dirty="0" err="1"/>
              <a:t>efter</a:t>
            </a:r>
            <a:r>
              <a:rPr lang="en-US" sz="1100" b="0" i="0" u="none" strike="noStrike" baseline="0" dirty="0"/>
              <a:t> </a:t>
            </a:r>
            <a:r>
              <a:rPr lang="en-US" sz="1100" b="0" i="0" u="none" strike="noStrike" baseline="0" dirty="0" err="1"/>
              <a:t>fælles</a:t>
            </a:r>
            <a:r>
              <a:rPr lang="en-US" sz="1100" b="0" i="0" u="none" strike="noStrike" baseline="0" dirty="0"/>
              <a:t> </a:t>
            </a:r>
            <a:r>
              <a:rPr lang="en-US" sz="1100" b="0" i="0" u="none" strike="noStrike" baseline="0" dirty="0" err="1"/>
              <a:t>overenskomst</a:t>
            </a:r>
            <a:r>
              <a:rPr lang="en-US" sz="1100" b="0" i="0" u="none" strike="noStrike" baseline="0" dirty="0"/>
              <a:t> </a:t>
            </a:r>
            <a:r>
              <a:rPr lang="en-US" sz="1100" b="0" i="0" u="none" strike="noStrike" baseline="0" dirty="0" err="1"/>
              <a:t>mellem</a:t>
            </a:r>
            <a:r>
              <a:rPr lang="en-US" sz="1100" b="0" i="0" u="none" strike="noStrike" baseline="0" dirty="0"/>
              <a:t> </a:t>
            </a:r>
            <a:r>
              <a:rPr lang="en-US" sz="1100" b="0" i="0" u="none" strike="noStrike" baseline="0" dirty="0" err="1"/>
              <a:t>involverede</a:t>
            </a:r>
            <a:r>
              <a:rPr lang="en-US" sz="1100" b="0" i="0" u="none" strike="noStrike" baseline="0" dirty="0"/>
              <a:t> </a:t>
            </a:r>
            <a:r>
              <a:rPr lang="en-US" sz="1100" b="0" i="0" u="none" strike="noStrike" baseline="0" dirty="0" err="1"/>
              <a:t>grundejere</a:t>
            </a:r>
            <a:r>
              <a:rPr lang="en-US" sz="1100" b="0" i="0" u="none" strike="noStrike" baseline="0" dirty="0"/>
              <a:t> </a:t>
            </a:r>
            <a:r>
              <a:rPr lang="en-US" sz="1100" b="0" i="0" u="none" strike="noStrike" baseline="0" dirty="0" err="1"/>
              <a:t>efter</a:t>
            </a:r>
            <a:r>
              <a:rPr lang="en-US" sz="1100" b="0" i="0" u="none" strike="noStrike" baseline="0" dirty="0"/>
              <a:t> </a:t>
            </a:r>
            <a:r>
              <a:rPr lang="en-US" sz="1100" b="0" i="0" u="none" strike="noStrike" baseline="0" dirty="0" err="1"/>
              <a:t>reglerne</a:t>
            </a:r>
            <a:r>
              <a:rPr lang="en-US" sz="1100" b="0" i="0" u="none" strike="noStrike" baseline="0" dirty="0"/>
              <a:t> </a:t>
            </a:r>
            <a:r>
              <a:rPr lang="en-US" sz="1100" b="0" i="0" u="none" strike="noStrike" baseline="0" dirty="0" err="1"/>
              <a:t>i</a:t>
            </a:r>
            <a:r>
              <a:rPr lang="en-US" sz="1100" b="0" i="0" u="none" strike="noStrike" baseline="0" dirty="0"/>
              <a:t> </a:t>
            </a:r>
            <a:r>
              <a:rPr lang="en-US" sz="1100" b="0" i="0" u="none" strike="noStrike" baseline="0" dirty="0" err="1"/>
              <a:t>lov</a:t>
            </a:r>
            <a:r>
              <a:rPr lang="en-US" sz="1100" b="0" i="0" u="none" strike="noStrike" baseline="0" dirty="0"/>
              <a:t> om private </a:t>
            </a:r>
            <a:r>
              <a:rPr lang="en-US" sz="1100" b="0" i="0" u="none" strike="noStrike" baseline="0" dirty="0" err="1"/>
              <a:t>fællesveje</a:t>
            </a:r>
            <a:r>
              <a:rPr lang="en-US" sz="1100" b="0" i="0" u="none" strike="noStrike" baseline="0" dirty="0"/>
              <a:t>. </a:t>
            </a:r>
          </a:p>
          <a:p>
            <a:pPr marL="285750" indent="-228600">
              <a:lnSpc>
                <a:spcPct val="90000"/>
              </a:lnSpc>
              <a:spcAft>
                <a:spcPts val="600"/>
              </a:spcAft>
              <a:buFont typeface="Arial" panose="020B0604020202020204" pitchFamily="34" charset="0"/>
              <a:buChar char="•"/>
            </a:pPr>
            <a:r>
              <a:rPr lang="en-US" sz="1100" b="0" i="0" u="none" strike="noStrike" baseline="0" dirty="0" err="1"/>
              <a:t>Veje</a:t>
            </a:r>
            <a:r>
              <a:rPr lang="en-US" sz="1100" b="0" i="0" u="none" strike="noStrike" baseline="0" dirty="0"/>
              <a:t> </a:t>
            </a:r>
            <a:r>
              <a:rPr lang="en-US" sz="1100" b="0" i="0" u="none" strike="noStrike" baseline="0" dirty="0" err="1"/>
              <a:t>og</a:t>
            </a:r>
            <a:r>
              <a:rPr lang="en-US" sz="1100" b="0" i="0" u="none" strike="noStrike" baseline="0" dirty="0"/>
              <a:t> </a:t>
            </a:r>
            <a:r>
              <a:rPr lang="en-US" sz="1100" b="0" i="0" u="none" strike="noStrike" baseline="0" dirty="0" err="1"/>
              <a:t>vendepladser</a:t>
            </a:r>
            <a:r>
              <a:rPr lang="en-US" sz="1100" b="0" i="0" u="none" strike="noStrike" baseline="0" dirty="0"/>
              <a:t> er </a:t>
            </a:r>
            <a:r>
              <a:rPr lang="en-US" sz="1100" b="0" i="0" u="none" strike="noStrike" baseline="0" dirty="0" err="1"/>
              <a:t>udlagt</a:t>
            </a:r>
            <a:r>
              <a:rPr lang="en-US" sz="1100" b="0" i="0" u="none" strike="noStrike" baseline="0" dirty="0"/>
              <a:t> </a:t>
            </a:r>
            <a:r>
              <a:rPr lang="en-US" sz="1100" b="0" i="0" u="none" strike="noStrike" baseline="0" dirty="0" err="1"/>
              <a:t>som</a:t>
            </a:r>
            <a:r>
              <a:rPr lang="en-US" sz="1100" b="0" i="0" u="none" strike="noStrike" baseline="0" dirty="0"/>
              <a:t> </a:t>
            </a:r>
            <a:r>
              <a:rPr lang="en-US" sz="1100" b="0" i="0" u="none" strike="noStrike" baseline="0" dirty="0" err="1"/>
              <a:t>angivet</a:t>
            </a:r>
            <a:r>
              <a:rPr lang="en-US" sz="1100" b="0" i="0" u="none" strike="noStrike" baseline="0" dirty="0"/>
              <a:t> </a:t>
            </a:r>
            <a:r>
              <a:rPr lang="en-US" sz="1100" b="0" i="0" u="none" strike="noStrike" baseline="0" dirty="0" err="1"/>
              <a:t>på</a:t>
            </a:r>
            <a:r>
              <a:rPr lang="en-US" sz="1100" b="0" i="0" u="none" strike="noStrike" baseline="0" dirty="0"/>
              <a:t> </a:t>
            </a:r>
            <a:r>
              <a:rPr lang="en-US" sz="1100" b="0" i="0" u="none" strike="noStrike" baseline="0" dirty="0" err="1"/>
              <a:t>kortbilaG</a:t>
            </a:r>
            <a:r>
              <a:rPr lang="en-US" sz="1100" b="0" i="0" u="none" strike="noStrike" baseline="0" dirty="0"/>
              <a:t> 2 Det er </a:t>
            </a:r>
            <a:r>
              <a:rPr lang="en-US" sz="1100" b="0" i="0" u="none" strike="noStrike" baseline="0" dirty="0" err="1"/>
              <a:t>ikke</a:t>
            </a:r>
            <a:r>
              <a:rPr lang="en-US" sz="1100" b="0" i="0" u="none" strike="noStrike" baseline="0" dirty="0"/>
              <a:t> </a:t>
            </a:r>
            <a:r>
              <a:rPr lang="en-US" sz="1100" b="0" i="0" u="none" strike="noStrike" baseline="0" dirty="0" err="1"/>
              <a:t>tilladt</a:t>
            </a:r>
            <a:r>
              <a:rPr lang="en-US" sz="1100" b="0" i="0" u="none" strike="noStrike" baseline="0" dirty="0"/>
              <a:t> at </a:t>
            </a:r>
            <a:r>
              <a:rPr lang="en-US" sz="1100" b="0" i="0" u="none" strike="noStrike" baseline="0" dirty="0" err="1"/>
              <a:t>anvende</a:t>
            </a:r>
            <a:r>
              <a:rPr lang="en-US" sz="1100" b="0" i="0" u="none" strike="noStrike" baseline="0" dirty="0"/>
              <a:t> </a:t>
            </a:r>
            <a:r>
              <a:rPr lang="en-US" sz="1100" b="0" i="0" u="none" strike="noStrike" baseline="0" dirty="0" err="1"/>
              <a:t>vendepladser</a:t>
            </a:r>
            <a:r>
              <a:rPr lang="en-US" sz="1100" b="0" i="0" u="none" strike="noStrike" baseline="0" dirty="0"/>
              <a:t> </a:t>
            </a:r>
            <a:r>
              <a:rPr lang="en-US" sz="1100" b="0" i="0" u="none" strike="noStrike" baseline="0" dirty="0" err="1"/>
              <a:t>som</a:t>
            </a:r>
            <a:r>
              <a:rPr lang="en-US" sz="1100" b="0" i="0" u="none" strike="noStrike" baseline="0" dirty="0"/>
              <a:t> </a:t>
            </a:r>
            <a:r>
              <a:rPr lang="en-US" sz="1100" b="0" i="0" u="none" strike="noStrike" baseline="0" dirty="0" err="1"/>
              <a:t>parkeringspladser</a:t>
            </a:r>
            <a:r>
              <a:rPr lang="en-US" sz="1100" b="0" i="0" u="none" strike="noStrike" baseline="0" dirty="0"/>
              <a:t>.</a:t>
            </a:r>
          </a:p>
          <a:p>
            <a:pPr marL="285750" indent="-228600">
              <a:lnSpc>
                <a:spcPct val="90000"/>
              </a:lnSpc>
              <a:spcAft>
                <a:spcPts val="600"/>
              </a:spcAft>
              <a:buFont typeface="Arial" panose="020B0604020202020204" pitchFamily="34" charset="0"/>
              <a:buChar char="•"/>
            </a:pPr>
            <a:r>
              <a:rPr lang="en-US" sz="1100" b="0" i="0" u="none" strike="noStrike" baseline="0" dirty="0" err="1"/>
              <a:t>Adgangsvejen</a:t>
            </a:r>
            <a:r>
              <a:rPr lang="en-US" sz="1100" b="0" i="0" u="none" strike="noStrike" baseline="0" dirty="0"/>
              <a:t> </a:t>
            </a:r>
            <a:r>
              <a:rPr lang="en-US" sz="1100" b="0" i="0" u="none" strike="noStrike" baseline="0" dirty="0" err="1"/>
              <a:t>Fuglemosen</a:t>
            </a:r>
            <a:r>
              <a:rPr lang="en-US" sz="1100" b="0" i="0" u="none" strike="noStrike" baseline="0" dirty="0"/>
              <a:t> </a:t>
            </a:r>
            <a:r>
              <a:rPr lang="en-US" sz="1100" b="0" i="0" u="none" strike="noStrike" baseline="0" dirty="0" err="1"/>
              <a:t>vedligeholdes</a:t>
            </a:r>
            <a:r>
              <a:rPr lang="en-US" sz="1100" b="0" i="0" u="none" strike="noStrike" baseline="0" dirty="0"/>
              <a:t> </a:t>
            </a:r>
            <a:r>
              <a:rPr lang="en-US" sz="1100" b="0" i="0" u="none" strike="noStrike" baseline="0" dirty="0" err="1"/>
              <a:t>i</a:t>
            </a:r>
            <a:r>
              <a:rPr lang="en-US" sz="1100" b="0" i="0" u="none" strike="noStrike" baseline="0" dirty="0"/>
              <a:t> </a:t>
            </a:r>
            <a:r>
              <a:rPr lang="en-US" sz="1100" b="0" i="0" u="none" strike="noStrike" baseline="0" dirty="0" err="1"/>
              <a:t>grus</a:t>
            </a:r>
            <a:r>
              <a:rPr lang="en-US" sz="1100" b="0" i="0" u="none" strike="noStrike" baseline="0" dirty="0"/>
              <a:t>; </a:t>
            </a:r>
            <a:r>
              <a:rPr lang="en-US" sz="1100" b="0" i="0" u="none" strike="noStrike" baseline="0" dirty="0" err="1"/>
              <a:t>øvrige</a:t>
            </a:r>
            <a:r>
              <a:rPr lang="en-US" sz="1100" b="0" i="0" u="none" strike="noStrike" baseline="0" dirty="0"/>
              <a:t> </a:t>
            </a:r>
            <a:r>
              <a:rPr lang="en-US" sz="1100" b="0" i="0" u="none" strike="noStrike" baseline="0" dirty="0" err="1"/>
              <a:t>veje</a:t>
            </a:r>
            <a:r>
              <a:rPr lang="en-US" sz="1100" b="0" i="0" u="none" strike="noStrike" baseline="0" dirty="0"/>
              <a:t> </a:t>
            </a:r>
            <a:r>
              <a:rPr lang="en-US" sz="1100" b="0" i="0" u="none" strike="noStrike" baseline="0" dirty="0" err="1"/>
              <a:t>og</a:t>
            </a:r>
            <a:r>
              <a:rPr lang="en-US" sz="1100" b="0" i="0" u="none" strike="noStrike" baseline="0" dirty="0"/>
              <a:t> </a:t>
            </a:r>
            <a:r>
              <a:rPr lang="en-US" sz="1100" b="0" i="0" u="none" strike="noStrike" baseline="0" dirty="0" err="1"/>
              <a:t>vendepladser</a:t>
            </a:r>
            <a:r>
              <a:rPr lang="en-US" sz="1100" b="0" i="0" u="none" strike="noStrike" baseline="0" dirty="0"/>
              <a:t> </a:t>
            </a:r>
            <a:r>
              <a:rPr lang="en-US" sz="1100" b="0" i="0" u="none" strike="noStrike" baseline="0" dirty="0" err="1"/>
              <a:t>har</a:t>
            </a:r>
            <a:r>
              <a:rPr lang="en-US" sz="1100" b="0" i="0" u="none" strike="noStrike" baseline="0" dirty="0"/>
              <a:t> </a:t>
            </a:r>
            <a:r>
              <a:rPr lang="en-US" sz="1100" b="0" i="0" u="none" strike="noStrike" baseline="0" dirty="0" err="1"/>
              <a:t>karakter</a:t>
            </a:r>
            <a:r>
              <a:rPr lang="en-US" sz="1100" b="0" i="0" u="none" strike="noStrike" baseline="0" dirty="0"/>
              <a:t> </a:t>
            </a:r>
            <a:r>
              <a:rPr lang="en-US" sz="1100" b="0" i="0" u="none" strike="noStrike" baseline="0" dirty="0" err="1"/>
              <a:t>af</a:t>
            </a:r>
            <a:r>
              <a:rPr lang="en-US" sz="1100" b="0" i="0" u="none" strike="noStrike" baseline="0" dirty="0"/>
              <a:t> </a:t>
            </a:r>
            <a:r>
              <a:rPr lang="en-US" sz="1100" b="0" i="0" u="none" strike="noStrike" baseline="0" dirty="0" err="1"/>
              <a:t>spor</a:t>
            </a:r>
            <a:r>
              <a:rPr lang="en-US" sz="1100" b="0" i="0" u="none" strike="noStrike" baseline="0" dirty="0"/>
              <a:t> </a:t>
            </a:r>
            <a:r>
              <a:rPr lang="en-US" sz="1100" b="0" i="0" u="none" strike="noStrike" baseline="0" dirty="0" err="1"/>
              <a:t>og</a:t>
            </a:r>
            <a:r>
              <a:rPr lang="en-US" sz="1100" b="0" i="0" u="none" strike="noStrike" baseline="0" dirty="0"/>
              <a:t> </a:t>
            </a:r>
            <a:r>
              <a:rPr lang="en-US" sz="1100" b="0" i="0" u="none" strike="noStrike" baseline="0" dirty="0" err="1"/>
              <a:t>eventuel</a:t>
            </a:r>
            <a:r>
              <a:rPr lang="en-US" sz="1100" b="0" i="0" u="none" strike="noStrike" baseline="0" dirty="0"/>
              <a:t> </a:t>
            </a:r>
            <a:r>
              <a:rPr lang="en-US" sz="1100" b="0" i="0" u="none" strike="noStrike" baseline="0" dirty="0" err="1"/>
              <a:t>nødvendig</a:t>
            </a:r>
            <a:r>
              <a:rPr lang="en-US" sz="1100" b="0" i="0" u="none" strike="noStrike" baseline="0" dirty="0"/>
              <a:t> </a:t>
            </a:r>
            <a:r>
              <a:rPr lang="en-US" sz="1100" b="0" i="0" u="none" strike="noStrike" baseline="0" dirty="0" err="1"/>
              <a:t>vedligeholdelse</a:t>
            </a:r>
            <a:r>
              <a:rPr lang="en-US" sz="1100" b="0" i="0" u="none" strike="noStrike" baseline="0" dirty="0"/>
              <a:t> </a:t>
            </a:r>
            <a:r>
              <a:rPr lang="en-US" sz="1100" b="0" i="0" u="none" strike="noStrike" baseline="0" dirty="0" err="1"/>
              <a:t>sker</a:t>
            </a:r>
            <a:r>
              <a:rPr lang="en-US" sz="1100" b="0" i="0" u="none" strike="noStrike" baseline="0" dirty="0"/>
              <a:t> </a:t>
            </a:r>
            <a:r>
              <a:rPr lang="en-US" sz="1100" b="0" i="0" u="none" strike="noStrike" baseline="0" dirty="0" err="1"/>
              <a:t>i</a:t>
            </a:r>
            <a:r>
              <a:rPr lang="en-US" sz="1100" b="0" i="0" u="none" strike="noStrike" baseline="0" dirty="0"/>
              <a:t> </a:t>
            </a:r>
            <a:r>
              <a:rPr lang="en-US" sz="1100" b="0" i="0" u="none" strike="noStrike" baseline="0" dirty="0" err="1"/>
              <a:t>grus</a:t>
            </a:r>
            <a:r>
              <a:rPr lang="en-US" sz="1100" b="0" i="0" u="none" strike="noStrike" baseline="0" dirty="0"/>
              <a:t>.</a:t>
            </a:r>
          </a:p>
          <a:p>
            <a:pPr marL="285750" indent="-228600">
              <a:lnSpc>
                <a:spcPct val="90000"/>
              </a:lnSpc>
              <a:spcAft>
                <a:spcPts val="600"/>
              </a:spcAft>
              <a:buFont typeface="Arial" panose="020B0604020202020204" pitchFamily="34" charset="0"/>
              <a:buChar char="•"/>
            </a:pPr>
            <a:r>
              <a:rPr lang="en-US" sz="1100" b="0" i="0" u="none" strike="noStrike" baseline="0" dirty="0"/>
              <a:t>Der er </a:t>
            </a:r>
            <a:r>
              <a:rPr lang="en-US" sz="1100" b="0" i="0" u="none" strike="noStrike" baseline="0" dirty="0" err="1"/>
              <a:t>jf</a:t>
            </a:r>
            <a:r>
              <a:rPr lang="en-US" sz="1100" b="0" i="0" u="none" strike="noStrike" baseline="0" dirty="0"/>
              <a:t>. </a:t>
            </a:r>
            <a:r>
              <a:rPr lang="en-US" sz="1100" b="0" i="0" u="none" strike="noStrike" baseline="0" dirty="0" err="1"/>
              <a:t>kortbilag</a:t>
            </a:r>
            <a:r>
              <a:rPr lang="en-US" sz="1100" b="0" i="0" u="none" strike="noStrike" baseline="0" dirty="0"/>
              <a:t> 2 </a:t>
            </a:r>
            <a:r>
              <a:rPr lang="en-US" sz="1100" b="0" i="0" u="none" strike="noStrike" baseline="0" dirty="0" err="1"/>
              <a:t>udlagt</a:t>
            </a:r>
            <a:r>
              <a:rPr lang="en-US" sz="1100" b="0" i="0" u="none" strike="noStrike" baseline="0" dirty="0"/>
              <a:t> </a:t>
            </a:r>
            <a:r>
              <a:rPr lang="en-US" sz="1100" b="0" i="0" u="none" strike="noStrike" baseline="0" dirty="0" err="1"/>
              <a:t>følgende</a:t>
            </a:r>
            <a:r>
              <a:rPr lang="en-US" sz="1100" b="0" i="0" u="none" strike="noStrike" baseline="0" dirty="0"/>
              <a:t> </a:t>
            </a:r>
            <a:r>
              <a:rPr lang="en-US" sz="1100" b="0" i="0" u="none" strike="noStrike" baseline="0" dirty="0" err="1"/>
              <a:t>stier</a:t>
            </a:r>
            <a:r>
              <a:rPr lang="en-US" sz="1100" b="0" i="0" u="none" strike="noStrike" baseline="0" dirty="0"/>
              <a:t>: </a:t>
            </a:r>
          </a:p>
          <a:p>
            <a:pPr marL="742950" lvl="1" indent="-228600">
              <a:lnSpc>
                <a:spcPct val="90000"/>
              </a:lnSpc>
              <a:spcAft>
                <a:spcPts val="600"/>
              </a:spcAft>
              <a:buFont typeface="Arial" panose="020B0604020202020204" pitchFamily="34" charset="0"/>
              <a:buChar char="•"/>
            </a:pPr>
            <a:r>
              <a:rPr lang="en-US" sz="1100" b="0" i="0" u="none" strike="noStrike" baseline="0" dirty="0"/>
              <a:t>a : </a:t>
            </a:r>
            <a:r>
              <a:rPr lang="en-US" sz="1100" b="0" i="0" u="none" strike="noStrike" baseline="0" dirty="0" err="1"/>
              <a:t>fra</a:t>
            </a:r>
            <a:r>
              <a:rPr lang="en-US" sz="1100" b="0" i="0" u="none" strike="noStrike" baseline="0" dirty="0"/>
              <a:t> </a:t>
            </a:r>
            <a:r>
              <a:rPr lang="en-US" sz="1100" b="0" i="0" u="none" strike="noStrike" baseline="0" dirty="0" err="1"/>
              <a:t>vendeplads</a:t>
            </a:r>
            <a:r>
              <a:rPr lang="en-US" sz="1100" b="0" i="0" u="none" strike="noStrike" baseline="0" dirty="0"/>
              <a:t> </a:t>
            </a:r>
            <a:r>
              <a:rPr lang="en-US" sz="1100" b="0" i="0" u="none" strike="noStrike" baseline="0" dirty="0" err="1"/>
              <a:t>i</a:t>
            </a:r>
            <a:r>
              <a:rPr lang="en-US" sz="1100" b="0" i="0" u="none" strike="noStrike" baseline="0" dirty="0"/>
              <a:t> </a:t>
            </a:r>
            <a:r>
              <a:rPr lang="en-US" sz="1100" b="0" i="0" u="none" strike="noStrike" baseline="0" dirty="0" err="1"/>
              <a:t>nordvestligt</a:t>
            </a:r>
            <a:r>
              <a:rPr lang="en-US" sz="1100" b="0" i="0" u="none" strike="noStrike" baseline="0" dirty="0"/>
              <a:t> </a:t>
            </a:r>
            <a:r>
              <a:rPr lang="en-US" sz="1100" b="0" i="0" u="none" strike="noStrike" baseline="0" dirty="0" err="1"/>
              <a:t>hjørne</a:t>
            </a:r>
            <a:r>
              <a:rPr lang="en-US" sz="1100" b="0" i="0" u="none" strike="noStrike" baseline="0" dirty="0"/>
              <a:t> </a:t>
            </a:r>
            <a:r>
              <a:rPr lang="en-US" sz="1100" b="0" i="0" u="none" strike="noStrike" baseline="0" dirty="0" err="1"/>
              <a:t>til</a:t>
            </a:r>
            <a:r>
              <a:rPr lang="en-US" sz="1100" b="0" i="0" u="none" strike="noStrike" baseline="0" dirty="0"/>
              <a:t> </a:t>
            </a:r>
            <a:r>
              <a:rPr lang="en-US" sz="1100" b="0" i="0" u="none" strike="noStrike" baseline="0" dirty="0" err="1"/>
              <a:t>Fuglsøvej</a:t>
            </a:r>
            <a:r>
              <a:rPr lang="en-US" sz="1100" b="0" i="0" u="none" strike="noStrike" baseline="0" dirty="0"/>
              <a:t>.</a:t>
            </a:r>
          </a:p>
          <a:p>
            <a:pPr marL="742950" lvl="1" indent="-228600">
              <a:lnSpc>
                <a:spcPct val="90000"/>
              </a:lnSpc>
              <a:spcAft>
                <a:spcPts val="600"/>
              </a:spcAft>
              <a:buFont typeface="Arial" panose="020B0604020202020204" pitchFamily="34" charset="0"/>
              <a:buChar char="•"/>
            </a:pPr>
            <a:r>
              <a:rPr lang="en-US" sz="1100" b="0" i="0" u="none" strike="noStrike" baseline="0" dirty="0"/>
              <a:t>b : </a:t>
            </a:r>
            <a:r>
              <a:rPr lang="en-US" sz="1100" b="0" i="0" u="none" strike="noStrike" baseline="0" dirty="0" err="1"/>
              <a:t>fra</a:t>
            </a:r>
            <a:r>
              <a:rPr lang="en-US" sz="1100" b="0" i="0" u="none" strike="noStrike" baseline="0" dirty="0"/>
              <a:t> ”</a:t>
            </a:r>
            <a:r>
              <a:rPr lang="en-US" sz="1100" b="0" i="0" u="none" strike="noStrike" baseline="0" dirty="0" err="1"/>
              <a:t>Øvre</a:t>
            </a:r>
            <a:r>
              <a:rPr lang="en-US" sz="1100" b="0" i="0" u="none" strike="noStrike" baseline="0" dirty="0"/>
              <a:t>” </a:t>
            </a:r>
            <a:r>
              <a:rPr lang="en-US" sz="1100" b="0" i="0" u="none" strike="noStrike" baseline="0" dirty="0" err="1"/>
              <a:t>Eskildshøj</a:t>
            </a:r>
            <a:r>
              <a:rPr lang="en-US" sz="1100" b="0" i="0" u="none" strike="noStrike" baseline="0" dirty="0"/>
              <a:t> (</a:t>
            </a:r>
            <a:r>
              <a:rPr lang="en-US" sz="1100" b="0" i="0" u="none" strike="noStrike" baseline="0" dirty="0" err="1"/>
              <a:t>Skånhøj</a:t>
            </a:r>
            <a:r>
              <a:rPr lang="en-US" sz="1100" b="0" i="0" u="none" strike="noStrike" baseline="0" dirty="0"/>
              <a:t>) </a:t>
            </a:r>
            <a:r>
              <a:rPr lang="en-US" sz="1100" b="0" i="0" u="none" strike="noStrike" baseline="0" dirty="0" err="1"/>
              <a:t>til</a:t>
            </a:r>
            <a:r>
              <a:rPr lang="en-US" sz="1100" b="0" i="0" u="none" strike="noStrike" baseline="0" dirty="0"/>
              <a:t> ”</a:t>
            </a:r>
            <a:r>
              <a:rPr lang="en-US" sz="1100" b="0" i="0" u="none" strike="noStrike" baseline="0" dirty="0" err="1"/>
              <a:t>Nedre</a:t>
            </a:r>
            <a:r>
              <a:rPr lang="en-US" sz="1100" b="0" i="0" u="none" strike="noStrike" baseline="0" dirty="0"/>
              <a:t>” </a:t>
            </a:r>
            <a:r>
              <a:rPr lang="en-US" sz="1100" b="0" i="0" u="none" strike="noStrike" baseline="0" dirty="0" err="1"/>
              <a:t>Eskildshøj</a:t>
            </a:r>
            <a:r>
              <a:rPr lang="en-US" sz="1100" b="0" i="0" u="none" strike="noStrike" baseline="0" dirty="0"/>
              <a:t>. </a:t>
            </a:r>
          </a:p>
          <a:p>
            <a:pPr marL="742950" lvl="1" indent="-228600">
              <a:lnSpc>
                <a:spcPct val="90000"/>
              </a:lnSpc>
              <a:spcAft>
                <a:spcPts val="600"/>
              </a:spcAft>
              <a:buFont typeface="Arial" panose="020B0604020202020204" pitchFamily="34" charset="0"/>
              <a:buChar char="•"/>
            </a:pPr>
            <a:r>
              <a:rPr lang="en-US" sz="1100" b="0" i="0" u="none" strike="noStrike" baseline="0" dirty="0"/>
              <a:t>c : </a:t>
            </a:r>
            <a:r>
              <a:rPr lang="en-US" sz="1100" b="0" i="0" u="none" strike="noStrike" baseline="0" dirty="0" err="1"/>
              <a:t>fra</a:t>
            </a:r>
            <a:r>
              <a:rPr lang="en-US" sz="1100" b="0" i="0" u="none" strike="noStrike" baseline="0" dirty="0"/>
              <a:t> </a:t>
            </a:r>
            <a:r>
              <a:rPr lang="en-US" sz="1100" b="0" i="0" u="none" strike="noStrike" baseline="0" dirty="0" err="1"/>
              <a:t>Hedeskellet</a:t>
            </a:r>
            <a:r>
              <a:rPr lang="en-US" sz="1100" b="0" i="0" u="none" strike="noStrike" baseline="0" dirty="0"/>
              <a:t> </a:t>
            </a:r>
            <a:r>
              <a:rPr lang="en-US" sz="1100" b="0" i="0" u="none" strike="noStrike" baseline="0" dirty="0" err="1"/>
              <a:t>og</a:t>
            </a:r>
            <a:r>
              <a:rPr lang="en-US" sz="1100" b="0" i="0" u="none" strike="noStrike" baseline="0" dirty="0"/>
              <a:t> </a:t>
            </a:r>
            <a:r>
              <a:rPr lang="en-US" sz="1100" b="0" i="0" u="none" strike="noStrike" baseline="0" dirty="0" err="1"/>
              <a:t>Elsehøj</a:t>
            </a:r>
            <a:r>
              <a:rPr lang="en-US" sz="1100" b="0" i="0" u="none" strike="noStrike" baseline="0" dirty="0"/>
              <a:t> </a:t>
            </a:r>
            <a:r>
              <a:rPr lang="en-US" sz="1100" b="0" i="0" u="none" strike="noStrike" baseline="0" dirty="0" err="1"/>
              <a:t>til</a:t>
            </a:r>
            <a:r>
              <a:rPr lang="en-US" sz="1100" b="0" i="0" u="none" strike="noStrike" baseline="0" dirty="0"/>
              <a:t> </a:t>
            </a:r>
            <a:r>
              <a:rPr lang="en-US" sz="1100" b="0" i="0" u="none" strike="noStrike" baseline="0" dirty="0" err="1"/>
              <a:t>Hedeslugten</a:t>
            </a:r>
            <a:r>
              <a:rPr lang="en-US" sz="1100" b="0" i="0" u="none" strike="noStrike" baseline="0" dirty="0"/>
              <a:t>. </a:t>
            </a:r>
          </a:p>
        </p:txBody>
      </p:sp>
      <p:pic>
        <p:nvPicPr>
          <p:cNvPr id="6" name="Billede 5">
            <a:extLst>
              <a:ext uri="{FF2B5EF4-FFF2-40B4-BE49-F238E27FC236}">
                <a16:creationId xmlns:a16="http://schemas.microsoft.com/office/drawing/2014/main" id="{32D2C88A-8BB8-B229-0A1D-3C1C2E6E6D4C}"/>
              </a:ext>
            </a:extLst>
          </p:cNvPr>
          <p:cNvPicPr>
            <a:picLocks noChangeAspect="1"/>
          </p:cNvPicPr>
          <p:nvPr/>
        </p:nvPicPr>
        <p:blipFill>
          <a:blip r:embed="rId2"/>
          <a:stretch>
            <a:fillRect/>
          </a:stretch>
        </p:blipFill>
        <p:spPr>
          <a:xfrm>
            <a:off x="6548415" y="0"/>
            <a:ext cx="5240916" cy="6858000"/>
          </a:xfrm>
          <a:prstGeom prst="rect">
            <a:avLst/>
          </a:prstGeom>
        </p:spPr>
      </p:pic>
      <p:sp>
        <p:nvSpPr>
          <p:cNvPr id="7" name="Ellipse 6">
            <a:extLst>
              <a:ext uri="{FF2B5EF4-FFF2-40B4-BE49-F238E27FC236}">
                <a16:creationId xmlns:a16="http://schemas.microsoft.com/office/drawing/2014/main" id="{5B083937-5957-FB9E-8D73-068F71976C78}"/>
              </a:ext>
            </a:extLst>
          </p:cNvPr>
          <p:cNvSpPr/>
          <p:nvPr/>
        </p:nvSpPr>
        <p:spPr>
          <a:xfrm>
            <a:off x="7896225" y="1937767"/>
            <a:ext cx="333375" cy="329183"/>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4EBB9223-E77E-C213-69D2-7E33A3A3142B}"/>
              </a:ext>
            </a:extLst>
          </p:cNvPr>
          <p:cNvSpPr/>
          <p:nvPr/>
        </p:nvSpPr>
        <p:spPr>
          <a:xfrm>
            <a:off x="8324850" y="3023617"/>
            <a:ext cx="552450" cy="47205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A8863E0F-F208-68B8-58AE-2A42744C5A1A}"/>
              </a:ext>
            </a:extLst>
          </p:cNvPr>
          <p:cNvSpPr/>
          <p:nvPr/>
        </p:nvSpPr>
        <p:spPr>
          <a:xfrm>
            <a:off x="10077450" y="4057651"/>
            <a:ext cx="552450" cy="47625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0629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7B6778F-6C93-04A6-C785-EF33FD8F4BF3}"/>
              </a:ext>
            </a:extLst>
          </p:cNvPr>
          <p:cNvSpPr>
            <a:spLocks noGrp="1"/>
          </p:cNvSpPr>
          <p:nvPr>
            <p:ph type="title"/>
          </p:nvPr>
        </p:nvSpPr>
        <p:spPr>
          <a:xfrm>
            <a:off x="838199" y="4428000"/>
            <a:ext cx="8562976" cy="1400400"/>
          </a:xfrm>
        </p:spPr>
        <p:txBody>
          <a:bodyPr vert="horz" wrap="square" lIns="91440" tIns="45720" rIns="91440" bIns="45720" rtlCol="0" anchor="b">
            <a:normAutofit fontScale="90000"/>
          </a:bodyPr>
          <a:lstStyle/>
          <a:p>
            <a:r>
              <a:rPr lang="en-US" sz="4300" kern="1200" dirty="0" err="1">
                <a:solidFill>
                  <a:schemeClr val="tx1"/>
                </a:solidFill>
                <a:latin typeface="+mj-lt"/>
                <a:ea typeface="+mj-ea"/>
                <a:cs typeface="+mj-cs"/>
              </a:rPr>
              <a:t>Sti</a:t>
            </a:r>
            <a:r>
              <a:rPr lang="en-US" sz="4300" kern="1200" dirty="0">
                <a:solidFill>
                  <a:schemeClr val="tx1"/>
                </a:solidFill>
                <a:latin typeface="+mj-lt"/>
                <a:ea typeface="+mj-ea"/>
                <a:cs typeface="+mj-cs"/>
              </a:rPr>
              <a:t> </a:t>
            </a:r>
            <a:r>
              <a:rPr lang="en-US" sz="4300" kern="1200" dirty="0" err="1">
                <a:solidFill>
                  <a:schemeClr val="tx1"/>
                </a:solidFill>
                <a:latin typeface="+mj-lt"/>
                <a:ea typeface="+mj-ea"/>
                <a:cs typeface="+mj-cs"/>
              </a:rPr>
              <a:t>Hedeskellet-Hedeslugten-Elsehøj</a:t>
            </a:r>
            <a:endParaRPr lang="en-US" sz="4300" kern="1200" dirty="0">
              <a:solidFill>
                <a:schemeClr val="tx1"/>
              </a:solidFill>
              <a:latin typeface="+mj-lt"/>
              <a:ea typeface="+mj-ea"/>
              <a:cs typeface="+mj-cs"/>
            </a:endParaRPr>
          </a:p>
        </p:txBody>
      </p:sp>
      <p:pic>
        <p:nvPicPr>
          <p:cNvPr id="7" name="Pladsholder til indhold 6" descr="Et billede, der indeholder udendørs, græs, træ, sky&#10;&#10;Automatisk genereret beskrivelse">
            <a:extLst>
              <a:ext uri="{FF2B5EF4-FFF2-40B4-BE49-F238E27FC236}">
                <a16:creationId xmlns:a16="http://schemas.microsoft.com/office/drawing/2014/main" id="{84C7ECD4-95CA-4D1F-613E-EA948E7677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70" r="4" b="4"/>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5" name="Billede 14" descr="Et billede, der indeholder græs, udendørs, træ, plante&#10;&#10;Automatisk genereret beskrivelse">
            <a:extLst>
              <a:ext uri="{FF2B5EF4-FFF2-40B4-BE49-F238E27FC236}">
                <a16:creationId xmlns:a16="http://schemas.microsoft.com/office/drawing/2014/main" id="{3455083C-0CE9-3BAD-C9A4-796ADB35D392}"/>
              </a:ext>
            </a:extLst>
          </p:cNvPr>
          <p:cNvPicPr>
            <a:picLocks noChangeAspect="1"/>
          </p:cNvPicPr>
          <p:nvPr/>
        </p:nvPicPr>
        <p:blipFill>
          <a:blip r:embed="rId3">
            <a:extLst>
              <a:ext uri="{28A0092B-C50C-407E-A947-70E740481C1C}">
                <a14:useLocalDpi xmlns:a14="http://schemas.microsoft.com/office/drawing/2010/main" val="0"/>
              </a:ext>
            </a:extLst>
          </a:blip>
          <a:srcRect l="21733" r="22067" b="-3"/>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3" name="Billede 12" descr="Et billede, der indeholder udendørs, græs, Bunddække, Plantesamfund&#10;&#10;Automatisk genereret beskrivelse">
            <a:extLst>
              <a:ext uri="{FF2B5EF4-FFF2-40B4-BE49-F238E27FC236}">
                <a16:creationId xmlns:a16="http://schemas.microsoft.com/office/drawing/2014/main" id="{E506BC98-ADED-C66A-BAB8-1FE90F14A39A}"/>
              </a:ext>
            </a:extLst>
          </p:cNvPr>
          <p:cNvPicPr>
            <a:picLocks noChangeAspect="1"/>
          </p:cNvPicPr>
          <p:nvPr/>
        </p:nvPicPr>
        <p:blipFill>
          <a:blip r:embed="rId4">
            <a:extLst>
              <a:ext uri="{28A0092B-C50C-407E-A947-70E740481C1C}">
                <a14:useLocalDpi xmlns:a14="http://schemas.microsoft.com/office/drawing/2010/main" val="0"/>
              </a:ext>
            </a:extLst>
          </a:blip>
          <a:srcRect l="833"/>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11" name="Billede 10" descr="Et billede, der indeholder udendørs, træ, natur, sky&#10;&#10;Automatisk genereret beskrivelse">
            <a:extLst>
              <a:ext uri="{FF2B5EF4-FFF2-40B4-BE49-F238E27FC236}">
                <a16:creationId xmlns:a16="http://schemas.microsoft.com/office/drawing/2014/main" id="{B2BBAC83-2DA1-745B-9362-926BC81B17B6}"/>
              </a:ext>
            </a:extLst>
          </p:cNvPr>
          <p:cNvPicPr>
            <a:picLocks noChangeAspect="1"/>
          </p:cNvPicPr>
          <p:nvPr/>
        </p:nvPicPr>
        <p:blipFill>
          <a:blip r:embed="rId5">
            <a:extLst>
              <a:ext uri="{28A0092B-C50C-407E-A947-70E740481C1C}">
                <a14:useLocalDpi xmlns:a14="http://schemas.microsoft.com/office/drawing/2010/main" val="0"/>
              </a:ext>
            </a:extLst>
          </a:blip>
          <a:srcRect r="2780"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Tree>
    <p:extLst>
      <p:ext uri="{BB962C8B-B14F-4D97-AF65-F5344CB8AC3E}">
        <p14:creationId xmlns:p14="http://schemas.microsoft.com/office/powerpoint/2010/main" val="2668628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7B6778F-6C93-04A6-C785-EF33FD8F4BF3}"/>
              </a:ext>
            </a:extLst>
          </p:cNvPr>
          <p:cNvSpPr>
            <a:spLocks noGrp="1"/>
          </p:cNvSpPr>
          <p:nvPr>
            <p:ph type="title"/>
          </p:nvPr>
        </p:nvSpPr>
        <p:spPr>
          <a:xfrm>
            <a:off x="838200" y="4669978"/>
            <a:ext cx="4391024" cy="1173700"/>
          </a:xfrm>
        </p:spPr>
        <p:txBody>
          <a:bodyPr vert="horz" lIns="91440" tIns="45720" rIns="91440" bIns="45720" rtlCol="0" anchor="t">
            <a:normAutofit fontScale="90000"/>
          </a:bodyPr>
          <a:lstStyle/>
          <a:p>
            <a:r>
              <a:rPr lang="en-US" sz="3700" kern="1200" dirty="0" err="1">
                <a:solidFill>
                  <a:schemeClr val="tx1"/>
                </a:solidFill>
                <a:latin typeface="+mj-lt"/>
                <a:ea typeface="+mj-ea"/>
                <a:cs typeface="+mj-cs"/>
              </a:rPr>
              <a:t>Sti</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Skånhøj-Eskildshøj</a:t>
            </a:r>
            <a:endParaRPr lang="en-US" sz="3700" kern="1200" dirty="0">
              <a:solidFill>
                <a:schemeClr val="tx1"/>
              </a:solidFill>
              <a:latin typeface="+mj-lt"/>
              <a:ea typeface="+mj-ea"/>
              <a:cs typeface="+mj-cs"/>
            </a:endParaRPr>
          </a:p>
        </p:txBody>
      </p:sp>
      <p:sp>
        <p:nvSpPr>
          <p:cNvPr id="43" name="Content Placeholder 42">
            <a:extLst>
              <a:ext uri="{FF2B5EF4-FFF2-40B4-BE49-F238E27FC236}">
                <a16:creationId xmlns:a16="http://schemas.microsoft.com/office/drawing/2014/main" id="{04C7E551-3D0A-CA13-33A5-5D78608FFC77}"/>
              </a:ext>
            </a:extLst>
          </p:cNvPr>
          <p:cNvSpPr>
            <a:spLocks noGrp="1"/>
          </p:cNvSpPr>
          <p:nvPr>
            <p:ph idx="1"/>
          </p:nvPr>
        </p:nvSpPr>
        <p:spPr>
          <a:xfrm>
            <a:off x="5664201" y="4766267"/>
            <a:ext cx="5692774" cy="1077411"/>
          </a:xfrm>
        </p:spPr>
        <p:txBody>
          <a:bodyPr>
            <a:normAutofit/>
          </a:bodyPr>
          <a:lstStyle/>
          <a:p>
            <a:endParaRPr lang="en-US" sz="2400" dirty="0">
              <a:solidFill>
                <a:schemeClr val="tx1">
                  <a:alpha val="80000"/>
                </a:schemeClr>
              </a:solidFill>
            </a:endParaRPr>
          </a:p>
        </p:txBody>
      </p:sp>
      <p:pic>
        <p:nvPicPr>
          <p:cNvPr id="6" name="Pladsholder til indhold 5" descr="Et billede, der indeholder udendørs, plante, Halvbusk, Plantesamfund&#10;&#10;Automatisk genereret beskrivelse">
            <a:extLst>
              <a:ext uri="{FF2B5EF4-FFF2-40B4-BE49-F238E27FC236}">
                <a16:creationId xmlns:a16="http://schemas.microsoft.com/office/drawing/2014/main" id="{0433A659-0CBD-EC12-D64A-DE83A9769D86}"/>
              </a:ext>
            </a:extLst>
          </p:cNvPr>
          <p:cNvPicPr>
            <a:picLocks noChangeAspect="1"/>
          </p:cNvPicPr>
          <p:nvPr/>
        </p:nvPicPr>
        <p:blipFill>
          <a:blip r:embed="rId2">
            <a:extLst>
              <a:ext uri="{28A0092B-C50C-407E-A947-70E740481C1C}">
                <a14:useLocalDpi xmlns:a14="http://schemas.microsoft.com/office/drawing/2010/main" val="0"/>
              </a:ext>
            </a:extLst>
          </a:blip>
          <a:srcRect l="11430" r="11732"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2" name="Billede 11" descr="Et billede, der indeholder udendørs, mark, plante, græsmark&#10;&#10;Automatisk genereret beskrivelse">
            <a:extLst>
              <a:ext uri="{FF2B5EF4-FFF2-40B4-BE49-F238E27FC236}">
                <a16:creationId xmlns:a16="http://schemas.microsoft.com/office/drawing/2014/main" id="{E5E5D4CF-3CFB-1625-15BC-CD61D132B74D}"/>
              </a:ext>
            </a:extLst>
          </p:cNvPr>
          <p:cNvPicPr>
            <a:picLocks noChangeAspect="1"/>
          </p:cNvPicPr>
          <p:nvPr/>
        </p:nvPicPr>
        <p:blipFill>
          <a:blip r:embed="rId3">
            <a:extLst>
              <a:ext uri="{28A0092B-C50C-407E-A947-70E740481C1C}">
                <a14:useLocalDpi xmlns:a14="http://schemas.microsoft.com/office/drawing/2010/main" val="0"/>
              </a:ext>
            </a:extLst>
          </a:blip>
          <a:srcRect t="20280" b="285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9" name="Billede 8" descr="Et billede, der indeholder udendørs, træ, plante, mark&#10;&#10;Automatisk genereret beskrivelse">
            <a:extLst>
              <a:ext uri="{FF2B5EF4-FFF2-40B4-BE49-F238E27FC236}">
                <a16:creationId xmlns:a16="http://schemas.microsoft.com/office/drawing/2014/main" id="{B64BE17F-29A5-3E5F-872C-B7C9F5C6EE4B}"/>
              </a:ext>
            </a:extLst>
          </p:cNvPr>
          <p:cNvPicPr>
            <a:picLocks noChangeAspect="1"/>
          </p:cNvPicPr>
          <p:nvPr/>
        </p:nvPicPr>
        <p:blipFill>
          <a:blip r:embed="rId4">
            <a:extLst>
              <a:ext uri="{28A0092B-C50C-407E-A947-70E740481C1C}">
                <a14:useLocalDpi xmlns:a14="http://schemas.microsoft.com/office/drawing/2010/main" val="0"/>
              </a:ext>
            </a:extLst>
          </a:blip>
          <a:srcRect t="14158" b="1069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spTree>
    <p:extLst>
      <p:ext uri="{BB962C8B-B14F-4D97-AF65-F5344CB8AC3E}">
        <p14:creationId xmlns:p14="http://schemas.microsoft.com/office/powerpoint/2010/main" val="3434127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7B6778F-6C93-04A6-C785-EF33FD8F4BF3}"/>
              </a:ext>
            </a:extLst>
          </p:cNvPr>
          <p:cNvSpPr>
            <a:spLocks noGrp="1"/>
          </p:cNvSpPr>
          <p:nvPr>
            <p:ph type="title"/>
          </p:nvPr>
        </p:nvSpPr>
        <p:spPr>
          <a:xfrm>
            <a:off x="838198" y="4428000"/>
            <a:ext cx="7581901" cy="1400400"/>
          </a:xfrm>
        </p:spPr>
        <p:txBody>
          <a:bodyPr vert="horz" wrap="square" lIns="91440" tIns="45720" rIns="91440" bIns="45720" rtlCol="0" anchor="b">
            <a:normAutofit fontScale="90000"/>
          </a:bodyPr>
          <a:lstStyle/>
          <a:p>
            <a:r>
              <a:rPr lang="en-US" sz="4300" kern="1200" dirty="0" err="1">
                <a:solidFill>
                  <a:schemeClr val="tx1"/>
                </a:solidFill>
                <a:latin typeface="+mj-lt"/>
                <a:ea typeface="+mj-ea"/>
                <a:cs typeface="+mj-cs"/>
              </a:rPr>
              <a:t>Sti</a:t>
            </a:r>
            <a:r>
              <a:rPr lang="en-US" sz="4300" kern="1200" dirty="0">
                <a:solidFill>
                  <a:schemeClr val="tx1"/>
                </a:solidFill>
                <a:latin typeface="+mj-lt"/>
                <a:ea typeface="+mj-ea"/>
                <a:cs typeface="+mj-cs"/>
              </a:rPr>
              <a:t> </a:t>
            </a:r>
            <a:r>
              <a:rPr lang="en-US" sz="4300" kern="1200" dirty="0" err="1">
                <a:solidFill>
                  <a:schemeClr val="tx1"/>
                </a:solidFill>
                <a:latin typeface="+mj-lt"/>
                <a:ea typeface="+mj-ea"/>
                <a:cs typeface="+mj-cs"/>
              </a:rPr>
              <a:t>Skånhøj-Fuglsø</a:t>
            </a:r>
            <a:r>
              <a:rPr lang="en-US" sz="4300" kern="1200" dirty="0">
                <a:solidFill>
                  <a:schemeClr val="tx1"/>
                </a:solidFill>
                <a:latin typeface="+mj-lt"/>
                <a:ea typeface="+mj-ea"/>
                <a:cs typeface="+mj-cs"/>
              </a:rPr>
              <a:t> (Marie </a:t>
            </a:r>
            <a:r>
              <a:rPr lang="en-US" sz="4300" kern="1200" dirty="0" err="1">
                <a:solidFill>
                  <a:schemeClr val="tx1"/>
                </a:solidFill>
                <a:latin typeface="+mj-lt"/>
                <a:ea typeface="+mj-ea"/>
                <a:cs typeface="+mj-cs"/>
              </a:rPr>
              <a:t>stien</a:t>
            </a:r>
            <a:r>
              <a:rPr lang="en-US" sz="4300" kern="1200" dirty="0">
                <a:solidFill>
                  <a:schemeClr val="tx1"/>
                </a:solidFill>
                <a:latin typeface="+mj-lt"/>
                <a:ea typeface="+mj-ea"/>
                <a:cs typeface="+mj-cs"/>
              </a:rPr>
              <a:t>)</a:t>
            </a:r>
          </a:p>
        </p:txBody>
      </p:sp>
      <p:pic>
        <p:nvPicPr>
          <p:cNvPr id="17" name="Pladsholder til indhold 16" descr="Et billede, der indeholder udendørs, vej/gade, plante, græs&#10;&#10;Automatisk genereret beskrivelse">
            <a:extLst>
              <a:ext uri="{FF2B5EF4-FFF2-40B4-BE49-F238E27FC236}">
                <a16:creationId xmlns:a16="http://schemas.microsoft.com/office/drawing/2014/main" id="{7B18CBE7-6A58-C231-BEC3-50B01F9CEB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96" b="5"/>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9" name="Billede 18" descr="Et billede, der indeholder udendørs, græs, sky, plante&#10;&#10;Automatisk genereret beskrivelse">
            <a:extLst>
              <a:ext uri="{FF2B5EF4-FFF2-40B4-BE49-F238E27FC236}">
                <a16:creationId xmlns:a16="http://schemas.microsoft.com/office/drawing/2014/main" id="{EBABB702-A6CB-DFB2-8452-22B960BA3290}"/>
              </a:ext>
            </a:extLst>
          </p:cNvPr>
          <p:cNvPicPr>
            <a:picLocks noChangeAspect="1"/>
          </p:cNvPicPr>
          <p:nvPr/>
        </p:nvPicPr>
        <p:blipFill>
          <a:blip r:embed="rId3">
            <a:extLst>
              <a:ext uri="{28A0092B-C50C-407E-A947-70E740481C1C}">
                <a14:useLocalDpi xmlns:a14="http://schemas.microsoft.com/office/drawing/2010/main" val="0"/>
              </a:ext>
            </a:extLst>
          </a:blip>
          <a:srcRect l="132" r="701"/>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21" name="Billede 20" descr="Et billede, der indeholder udendørs, græs, Bunddække, Halvbusk&#10;&#10;Automatisk genereret beskrivelse">
            <a:extLst>
              <a:ext uri="{FF2B5EF4-FFF2-40B4-BE49-F238E27FC236}">
                <a16:creationId xmlns:a16="http://schemas.microsoft.com/office/drawing/2014/main" id="{0F605B07-4640-6104-27EA-66765ABD3A25}"/>
              </a:ext>
            </a:extLst>
          </p:cNvPr>
          <p:cNvPicPr>
            <a:picLocks noChangeAspect="1"/>
          </p:cNvPicPr>
          <p:nvPr/>
        </p:nvPicPr>
        <p:blipFill>
          <a:blip r:embed="rId4">
            <a:extLst>
              <a:ext uri="{28A0092B-C50C-407E-A947-70E740481C1C}">
                <a14:useLocalDpi xmlns:a14="http://schemas.microsoft.com/office/drawing/2010/main" val="0"/>
              </a:ext>
            </a:extLst>
          </a:blip>
          <a:srcRect l="1267" r="4107" b="4"/>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25" name="Billede 24" descr="Et billede, der indeholder udendørs, græs, træ, Bunddække&#10;&#10;Automatisk genereret beskrivelse">
            <a:extLst>
              <a:ext uri="{FF2B5EF4-FFF2-40B4-BE49-F238E27FC236}">
                <a16:creationId xmlns:a16="http://schemas.microsoft.com/office/drawing/2014/main" id="{A38B2DA5-5A2B-E6A6-4FC4-AA2715FFC5DE}"/>
              </a:ext>
            </a:extLst>
          </p:cNvPr>
          <p:cNvPicPr>
            <a:picLocks noChangeAspect="1"/>
          </p:cNvPicPr>
          <p:nvPr/>
        </p:nvPicPr>
        <p:blipFill>
          <a:blip r:embed="rId5">
            <a:extLst>
              <a:ext uri="{28A0092B-C50C-407E-A947-70E740481C1C}">
                <a14:useLocalDpi xmlns:a14="http://schemas.microsoft.com/office/drawing/2010/main" val="0"/>
              </a:ext>
            </a:extLst>
          </a:blip>
          <a:srcRect r="2780"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Tree>
    <p:extLst>
      <p:ext uri="{BB962C8B-B14F-4D97-AF65-F5344CB8AC3E}">
        <p14:creationId xmlns:p14="http://schemas.microsoft.com/office/powerpoint/2010/main" val="134420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D58B8-A078-4771-B016-3A326F75D079}"/>
              </a:ext>
            </a:extLst>
          </p:cNvPr>
          <p:cNvSpPr>
            <a:spLocks noGrp="1"/>
          </p:cNvSpPr>
          <p:nvPr>
            <p:ph type="title"/>
          </p:nvPr>
        </p:nvSpPr>
        <p:spPr/>
        <p:txBody>
          <a:bodyPr/>
          <a:lstStyle/>
          <a:p>
            <a:r>
              <a:rPr lang="da-DK" dirty="0"/>
              <a:t>10 EVT </a:t>
            </a:r>
          </a:p>
        </p:txBody>
      </p:sp>
      <p:sp>
        <p:nvSpPr>
          <p:cNvPr id="5" name="Pladsholder til indhold 4">
            <a:extLst>
              <a:ext uri="{FF2B5EF4-FFF2-40B4-BE49-F238E27FC236}">
                <a16:creationId xmlns:a16="http://schemas.microsoft.com/office/drawing/2014/main" id="{09ED4296-68CE-40EE-A6C8-BE11B72E151C}"/>
              </a:ext>
            </a:extLst>
          </p:cNvPr>
          <p:cNvSpPr>
            <a:spLocks noGrp="1"/>
          </p:cNvSpPr>
          <p:nvPr>
            <p:ph idx="1"/>
          </p:nvPr>
        </p:nvSpPr>
        <p:spPr/>
        <p:txBody>
          <a:bodyPr/>
          <a:lstStyle/>
          <a:p>
            <a:r>
              <a:rPr lang="da-DK" dirty="0"/>
              <a:t>Tak til Mogens for arbejdet i grundejerforeningen</a:t>
            </a:r>
          </a:p>
        </p:txBody>
      </p:sp>
    </p:spTree>
    <p:extLst>
      <p:ext uri="{BB962C8B-B14F-4D97-AF65-F5344CB8AC3E}">
        <p14:creationId xmlns:p14="http://schemas.microsoft.com/office/powerpoint/2010/main" val="3212312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4AEA9-4732-45CF-A9B8-BB4434538C8B}"/>
              </a:ext>
            </a:extLst>
          </p:cNvPr>
          <p:cNvSpPr>
            <a:spLocks noGrp="1"/>
          </p:cNvSpPr>
          <p:nvPr>
            <p:ph type="title"/>
          </p:nvPr>
        </p:nvSpPr>
        <p:spPr>
          <a:xfrm>
            <a:off x="839788" y="457200"/>
            <a:ext cx="3932237" cy="599440"/>
          </a:xfrm>
        </p:spPr>
        <p:txBody>
          <a:bodyPr/>
          <a:lstStyle/>
          <a:p>
            <a:r>
              <a:rPr lang="da-DK" dirty="0"/>
              <a:t>Rundtur</a:t>
            </a:r>
          </a:p>
        </p:txBody>
      </p:sp>
      <p:sp>
        <p:nvSpPr>
          <p:cNvPr id="7" name="Pladsholder til indhold 6">
            <a:extLst>
              <a:ext uri="{FF2B5EF4-FFF2-40B4-BE49-F238E27FC236}">
                <a16:creationId xmlns:a16="http://schemas.microsoft.com/office/drawing/2014/main" id="{5ED2A2B1-18E2-45BE-8F6D-680114C0A5EE}"/>
              </a:ext>
            </a:extLst>
          </p:cNvPr>
          <p:cNvSpPr>
            <a:spLocks noGrp="1"/>
          </p:cNvSpPr>
          <p:nvPr>
            <p:ph idx="1"/>
          </p:nvPr>
        </p:nvSpPr>
        <p:spPr>
          <a:xfrm flipH="1" flipV="1">
            <a:off x="5584723" y="6019799"/>
            <a:ext cx="196423" cy="45719"/>
          </a:xfrm>
        </p:spPr>
        <p:txBody>
          <a:bodyPr>
            <a:normAutofit fontScale="25000" lnSpcReduction="20000"/>
          </a:bodyPr>
          <a:lstStyle/>
          <a:p>
            <a:endParaRPr lang="da-DK" dirty="0"/>
          </a:p>
        </p:txBody>
      </p:sp>
      <p:sp>
        <p:nvSpPr>
          <p:cNvPr id="5" name="Pladsholder til tekst 4">
            <a:extLst>
              <a:ext uri="{FF2B5EF4-FFF2-40B4-BE49-F238E27FC236}">
                <a16:creationId xmlns:a16="http://schemas.microsoft.com/office/drawing/2014/main" id="{06AEBE52-4C81-46E7-97C8-815ABA8654E0}"/>
              </a:ext>
            </a:extLst>
          </p:cNvPr>
          <p:cNvSpPr>
            <a:spLocks noGrp="1"/>
          </p:cNvSpPr>
          <p:nvPr>
            <p:ph type="body" sz="half" idx="2"/>
          </p:nvPr>
        </p:nvSpPr>
        <p:spPr>
          <a:xfrm>
            <a:off x="8165690" y="1194619"/>
            <a:ext cx="3626917" cy="5325999"/>
          </a:xfrm>
        </p:spPr>
        <p:txBody>
          <a:bodyPr>
            <a:noAutofit/>
          </a:bodyPr>
          <a:lstStyle/>
          <a:p>
            <a:r>
              <a:rPr lang="da-DK" dirty="0">
                <a:solidFill>
                  <a:schemeClr val="tx1"/>
                </a:solidFill>
              </a:rPr>
              <a:t>Mødesteder:</a:t>
            </a:r>
          </a:p>
          <a:p>
            <a:pPr marL="457200" indent="-457200">
              <a:buFont typeface="Arial" panose="020B0604020202020204" pitchFamily="34" charset="0"/>
              <a:buChar char="•"/>
            </a:pPr>
            <a:r>
              <a:rPr lang="da-DK" dirty="0" err="1">
                <a:solidFill>
                  <a:schemeClr val="tx1"/>
                </a:solidFill>
              </a:rPr>
              <a:t>Hedeskellet</a:t>
            </a:r>
            <a:r>
              <a:rPr lang="da-DK" dirty="0">
                <a:solidFill>
                  <a:schemeClr val="tx1"/>
                </a:solidFill>
              </a:rPr>
              <a:t> 8 (Lone)</a:t>
            </a:r>
          </a:p>
          <a:p>
            <a:pPr marL="457200" indent="-457200">
              <a:buFont typeface="Arial" panose="020B0604020202020204" pitchFamily="34" charset="0"/>
              <a:buChar char="•"/>
            </a:pPr>
            <a:r>
              <a:rPr lang="da-DK" dirty="0" err="1">
                <a:solidFill>
                  <a:schemeClr val="tx1"/>
                </a:solidFill>
              </a:rPr>
              <a:t>Skånhøj</a:t>
            </a:r>
            <a:r>
              <a:rPr lang="da-DK" dirty="0">
                <a:solidFill>
                  <a:schemeClr val="tx1"/>
                </a:solidFill>
              </a:rPr>
              <a:t> 16 (Bent)</a:t>
            </a:r>
          </a:p>
          <a:p>
            <a:pPr marL="457200" indent="-457200">
              <a:buFont typeface="Arial" panose="020B0604020202020204" pitchFamily="34" charset="0"/>
              <a:buChar char="•"/>
            </a:pPr>
            <a:endParaRPr lang="da-DK" dirty="0">
              <a:solidFill>
                <a:schemeClr val="tx1"/>
              </a:solidFill>
            </a:endParaRPr>
          </a:p>
          <a:p>
            <a:r>
              <a:rPr lang="da-DK" dirty="0">
                <a:solidFill>
                  <a:schemeClr val="tx1"/>
                </a:solidFill>
              </a:rPr>
              <a:t>Mødetidspunkt: </a:t>
            </a:r>
          </a:p>
          <a:p>
            <a:r>
              <a:rPr lang="da-DK" dirty="0">
                <a:solidFill>
                  <a:schemeClr val="tx1"/>
                </a:solidFill>
              </a:rPr>
              <a:t>	</a:t>
            </a:r>
            <a:r>
              <a:rPr lang="da-DK" dirty="0" err="1">
                <a:solidFill>
                  <a:schemeClr val="tx1"/>
                </a:solidFill>
              </a:rPr>
              <a:t>xx.xx</a:t>
            </a:r>
            <a:endParaRPr lang="da-DK" dirty="0">
              <a:solidFill>
                <a:schemeClr val="tx1"/>
              </a:solidFill>
            </a:endParaRPr>
          </a:p>
          <a:p>
            <a:endParaRPr lang="da-DK" dirty="0">
              <a:solidFill>
                <a:schemeClr val="tx1"/>
              </a:solidFill>
            </a:endParaRPr>
          </a:p>
          <a:p>
            <a:r>
              <a:rPr lang="da-DK" dirty="0">
                <a:solidFill>
                  <a:schemeClr val="tx1"/>
                </a:solidFill>
              </a:rPr>
              <a:t>GF er vært med en øl/sodavand</a:t>
            </a:r>
          </a:p>
          <a:p>
            <a:pPr marL="285750" indent="-285750">
              <a:buFont typeface="Arial" panose="020B0604020202020204" pitchFamily="34" charset="0"/>
              <a:buChar char="•"/>
            </a:pPr>
            <a:r>
              <a:rPr lang="da-DK" dirty="0">
                <a:solidFill>
                  <a:schemeClr val="tx1"/>
                </a:solidFill>
              </a:rPr>
              <a:t>Få en god snak med jeres naboer</a:t>
            </a:r>
          </a:p>
          <a:p>
            <a:pPr marL="285750" indent="-285750">
              <a:buFont typeface="Arial" panose="020B0604020202020204" pitchFamily="34" charset="0"/>
              <a:buChar char="•"/>
            </a:pPr>
            <a:r>
              <a:rPr lang="da-DK" dirty="0">
                <a:solidFill>
                  <a:schemeClr val="tx1"/>
                </a:solidFill>
              </a:rPr>
              <a:t>Byd ind i haverne i det omfang I har lyst</a:t>
            </a:r>
          </a:p>
          <a:p>
            <a:pPr marL="285750" indent="-285750">
              <a:buFont typeface="Arial" panose="020B0604020202020204" pitchFamily="34" charset="0"/>
              <a:buChar char="•"/>
            </a:pPr>
            <a:r>
              <a:rPr lang="da-DK" dirty="0">
                <a:solidFill>
                  <a:schemeClr val="tx1"/>
                </a:solidFill>
              </a:rPr>
              <a:t>Er der træer I som naboer kunne ønske beskåret/fældet</a:t>
            </a:r>
          </a:p>
          <a:p>
            <a:pPr marL="285750" indent="-285750">
              <a:buFont typeface="Arial" panose="020B0604020202020204" pitchFamily="34" charset="0"/>
              <a:buChar char="•"/>
            </a:pPr>
            <a:r>
              <a:rPr lang="da-DK" dirty="0">
                <a:solidFill>
                  <a:schemeClr val="tx1"/>
                </a:solidFill>
              </a:rPr>
              <a:t>Har I behov for telefonnumre/mailadresser på hinanden til senere brug.</a:t>
            </a:r>
          </a:p>
        </p:txBody>
      </p:sp>
      <p:pic>
        <p:nvPicPr>
          <p:cNvPr id="3" name="Billede 2">
            <a:extLst>
              <a:ext uri="{FF2B5EF4-FFF2-40B4-BE49-F238E27FC236}">
                <a16:creationId xmlns:a16="http://schemas.microsoft.com/office/drawing/2014/main" id="{FF9B02D4-6C82-4314-8099-CE18D9E0664E}"/>
              </a:ext>
            </a:extLst>
          </p:cNvPr>
          <p:cNvPicPr>
            <a:picLocks noChangeAspect="1"/>
          </p:cNvPicPr>
          <p:nvPr/>
        </p:nvPicPr>
        <p:blipFill>
          <a:blip r:embed="rId2"/>
          <a:stretch>
            <a:fillRect/>
          </a:stretch>
        </p:blipFill>
        <p:spPr>
          <a:xfrm>
            <a:off x="836612" y="1056640"/>
            <a:ext cx="6729734" cy="5059680"/>
          </a:xfrm>
          <a:prstGeom prst="rect">
            <a:avLst/>
          </a:prstGeom>
        </p:spPr>
      </p:pic>
    </p:spTree>
    <p:extLst>
      <p:ext uri="{BB962C8B-B14F-4D97-AF65-F5344CB8AC3E}">
        <p14:creationId xmlns:p14="http://schemas.microsoft.com/office/powerpoint/2010/main" val="66665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59C46-5A27-D778-29EA-44E652444018}"/>
              </a:ext>
            </a:extLst>
          </p:cNvPr>
          <p:cNvSpPr>
            <a:spLocks noGrp="1"/>
          </p:cNvSpPr>
          <p:nvPr>
            <p:ph type="title"/>
          </p:nvPr>
        </p:nvSpPr>
        <p:spPr/>
        <p:txBody>
          <a:bodyPr/>
          <a:lstStyle/>
          <a:p>
            <a:r>
              <a:rPr lang="da-DK" dirty="0"/>
              <a:t>2. Bestyrelsens beretning</a:t>
            </a:r>
          </a:p>
        </p:txBody>
      </p:sp>
      <p:sp>
        <p:nvSpPr>
          <p:cNvPr id="3" name="Pladsholder til indhold 2">
            <a:extLst>
              <a:ext uri="{FF2B5EF4-FFF2-40B4-BE49-F238E27FC236}">
                <a16:creationId xmlns:a16="http://schemas.microsoft.com/office/drawing/2014/main" id="{5D147B73-3D70-C5E2-B04F-BA72275D535E}"/>
              </a:ext>
            </a:extLst>
          </p:cNvPr>
          <p:cNvSpPr>
            <a:spLocks noGrp="1"/>
          </p:cNvSpPr>
          <p:nvPr>
            <p:ph idx="1"/>
          </p:nvPr>
        </p:nvSpPr>
        <p:spPr/>
        <p:txBody>
          <a:bodyPr>
            <a:normAutofit lnSpcReduction="10000"/>
          </a:bodyPr>
          <a:lstStyle/>
          <a:p>
            <a:r>
              <a:rPr lang="da-DK" dirty="0"/>
              <a:t>Bestyrelsesarbejdet generelt</a:t>
            </a:r>
          </a:p>
          <a:p>
            <a:r>
              <a:rPr lang="da-DK" dirty="0"/>
              <a:t>Vedligeholdelse veje og stier</a:t>
            </a:r>
          </a:p>
          <a:p>
            <a:r>
              <a:rPr lang="da-DK" dirty="0"/>
              <a:t>Vedligeholdelse beplantning</a:t>
            </a:r>
          </a:p>
          <a:p>
            <a:r>
              <a:rPr lang="da-DK" dirty="0"/>
              <a:t>Fuglsø Strand </a:t>
            </a:r>
            <a:r>
              <a:rPr lang="da-DK" dirty="0" err="1"/>
              <a:t>Brolaug</a:t>
            </a:r>
            <a:endParaRPr lang="da-DK" dirty="0"/>
          </a:p>
          <a:p>
            <a:r>
              <a:rPr lang="da-DK" dirty="0"/>
              <a:t>Centrale postkasseanlæg</a:t>
            </a:r>
          </a:p>
          <a:p>
            <a:r>
              <a:rPr lang="da-DK" dirty="0" err="1"/>
              <a:t>Medlemsstatus</a:t>
            </a:r>
            <a:endParaRPr lang="da-DK" dirty="0"/>
          </a:p>
          <a:p>
            <a:r>
              <a:rPr lang="da-DK" dirty="0"/>
              <a:t>Kontingentbetaling</a:t>
            </a:r>
          </a:p>
          <a:p>
            <a:r>
              <a:rPr lang="da-DK" dirty="0"/>
              <a:t>Øvrige oplysninger</a:t>
            </a:r>
          </a:p>
          <a:p>
            <a:r>
              <a:rPr lang="da-DK" dirty="0"/>
              <a:t>Evt.</a:t>
            </a:r>
          </a:p>
        </p:txBody>
      </p:sp>
    </p:spTree>
    <p:extLst>
      <p:ext uri="{BB962C8B-B14F-4D97-AF65-F5344CB8AC3E}">
        <p14:creationId xmlns:p14="http://schemas.microsoft.com/office/powerpoint/2010/main" val="1788236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B3EF7-0DFB-39B7-3B9E-8C5086580BB0}"/>
              </a:ext>
            </a:extLst>
          </p:cNvPr>
          <p:cNvSpPr>
            <a:spLocks noGrp="1"/>
          </p:cNvSpPr>
          <p:nvPr>
            <p:ph type="title"/>
          </p:nvPr>
        </p:nvSpPr>
        <p:spPr/>
        <p:txBody>
          <a:bodyPr/>
          <a:lstStyle/>
          <a:p>
            <a:r>
              <a:rPr lang="da-DK" dirty="0"/>
              <a:t>3. Regnskab </a:t>
            </a:r>
            <a:r>
              <a:rPr lang="da-DK" sz="1800" b="1" i="0" u="none" strike="noStrike" dirty="0">
                <a:solidFill>
                  <a:srgbClr val="000000"/>
                </a:solidFill>
                <a:effectLst/>
                <a:latin typeface="Calibri" panose="020F0502020204030204" pitchFamily="34" charset="0"/>
              </a:rPr>
              <a:t>2023-24  (1.4.23-31.03.24)</a:t>
            </a:r>
            <a:r>
              <a:rPr lang="da-DK" dirty="0"/>
              <a:t> </a:t>
            </a:r>
          </a:p>
        </p:txBody>
      </p:sp>
      <p:pic>
        <p:nvPicPr>
          <p:cNvPr id="15" name="Pladsholder til indhold 14">
            <a:extLst>
              <a:ext uri="{FF2B5EF4-FFF2-40B4-BE49-F238E27FC236}">
                <a16:creationId xmlns:a16="http://schemas.microsoft.com/office/drawing/2014/main" id="{70D4A526-DA0A-321E-4BEA-9B6AE9429E1E}"/>
              </a:ext>
            </a:extLst>
          </p:cNvPr>
          <p:cNvPicPr>
            <a:picLocks noGrp="1" noChangeAspect="1"/>
          </p:cNvPicPr>
          <p:nvPr>
            <p:ph idx="1"/>
          </p:nvPr>
        </p:nvPicPr>
        <p:blipFill>
          <a:blip r:embed="rId2"/>
          <a:stretch>
            <a:fillRect/>
          </a:stretch>
        </p:blipFill>
        <p:spPr>
          <a:xfrm>
            <a:off x="924559" y="1690688"/>
            <a:ext cx="9662161" cy="5084813"/>
          </a:xfrm>
          <a:prstGeom prst="rect">
            <a:avLst/>
          </a:prstGeom>
        </p:spPr>
      </p:pic>
    </p:spTree>
    <p:extLst>
      <p:ext uri="{BB962C8B-B14F-4D97-AF65-F5344CB8AC3E}">
        <p14:creationId xmlns:p14="http://schemas.microsoft.com/office/powerpoint/2010/main" val="252865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328AA-C09B-311B-8036-01DED7B236BF}"/>
              </a:ext>
            </a:extLst>
          </p:cNvPr>
          <p:cNvSpPr>
            <a:spLocks noGrp="1"/>
          </p:cNvSpPr>
          <p:nvPr>
            <p:ph type="title"/>
          </p:nvPr>
        </p:nvSpPr>
        <p:spPr/>
        <p:txBody>
          <a:bodyPr/>
          <a:lstStyle/>
          <a:p>
            <a:r>
              <a:rPr lang="da-DK" dirty="0"/>
              <a:t>Balance 31.3.2024</a:t>
            </a:r>
          </a:p>
        </p:txBody>
      </p:sp>
      <p:pic>
        <p:nvPicPr>
          <p:cNvPr id="5" name="Pladsholder til indhold 4">
            <a:extLst>
              <a:ext uri="{FF2B5EF4-FFF2-40B4-BE49-F238E27FC236}">
                <a16:creationId xmlns:a16="http://schemas.microsoft.com/office/drawing/2014/main" id="{85C56E8C-2A45-8F56-A158-B36F200E76CE}"/>
              </a:ext>
            </a:extLst>
          </p:cNvPr>
          <p:cNvPicPr>
            <a:picLocks noGrp="1" noChangeAspect="1"/>
          </p:cNvPicPr>
          <p:nvPr>
            <p:ph idx="1"/>
          </p:nvPr>
        </p:nvPicPr>
        <p:blipFill>
          <a:blip r:embed="rId2"/>
          <a:stretch>
            <a:fillRect/>
          </a:stretch>
        </p:blipFill>
        <p:spPr>
          <a:xfrm>
            <a:off x="942688" y="2123440"/>
            <a:ext cx="8877808" cy="2611120"/>
          </a:xfrm>
          <a:prstGeom prst="rect">
            <a:avLst/>
          </a:prstGeom>
        </p:spPr>
      </p:pic>
    </p:spTree>
    <p:extLst>
      <p:ext uri="{BB962C8B-B14F-4D97-AF65-F5344CB8AC3E}">
        <p14:creationId xmlns:p14="http://schemas.microsoft.com/office/powerpoint/2010/main" val="194566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3CB27-4FF0-499A-AA1D-47CA6790F983}"/>
              </a:ext>
            </a:extLst>
          </p:cNvPr>
          <p:cNvSpPr>
            <a:spLocks noGrp="1"/>
          </p:cNvSpPr>
          <p:nvPr>
            <p:ph type="title"/>
          </p:nvPr>
        </p:nvSpPr>
        <p:spPr/>
        <p:txBody>
          <a:bodyPr/>
          <a:lstStyle/>
          <a:p>
            <a:r>
              <a:rPr lang="da-DK" dirty="0"/>
              <a:t>4a. udkast til ændrede vedtægter</a:t>
            </a:r>
          </a:p>
        </p:txBody>
      </p:sp>
      <p:sp>
        <p:nvSpPr>
          <p:cNvPr id="3" name="Pladsholder til indhold 2">
            <a:extLst>
              <a:ext uri="{FF2B5EF4-FFF2-40B4-BE49-F238E27FC236}">
                <a16:creationId xmlns:a16="http://schemas.microsoft.com/office/drawing/2014/main" id="{FAA2608A-135F-4826-970A-3D30735FF617}"/>
              </a:ext>
            </a:extLst>
          </p:cNvPr>
          <p:cNvSpPr>
            <a:spLocks noGrp="1"/>
          </p:cNvSpPr>
          <p:nvPr>
            <p:ph idx="1"/>
          </p:nvPr>
        </p:nvSpPr>
        <p:spPr>
          <a:xfrm>
            <a:off x="1084668" y="2286001"/>
            <a:ext cx="10345332" cy="3969756"/>
          </a:xfrm>
        </p:spPr>
        <p:txBody>
          <a:bodyPr>
            <a:normAutofit fontScale="92500" lnSpcReduction="20000"/>
          </a:bodyPr>
          <a:lstStyle/>
          <a:p>
            <a:r>
              <a:rPr lang="da-DK" sz="1900" dirty="0"/>
              <a:t>Formål:</a:t>
            </a:r>
          </a:p>
          <a:p>
            <a:pPr lvl="1"/>
            <a:r>
              <a:rPr lang="da-DK" sz="1900" dirty="0"/>
              <a:t>Øget mulighed for medlemmers input til generalforsamlingen</a:t>
            </a:r>
          </a:p>
          <a:p>
            <a:pPr lvl="1"/>
            <a:r>
              <a:rPr lang="da-DK" sz="1900" dirty="0"/>
              <a:t>Øget mulighed for rekruttering og fastholdelse af bestyrelsesmedlemmer</a:t>
            </a:r>
          </a:p>
          <a:p>
            <a:pPr lvl="1"/>
            <a:r>
              <a:rPr lang="da-DK" sz="1900" dirty="0"/>
              <a:t>Mulighed for dynamik blandt de valgte i forhold til ansvarsområder</a:t>
            </a:r>
          </a:p>
          <a:p>
            <a:pPr lvl="1"/>
            <a:endParaRPr lang="da-DK" sz="1900" dirty="0"/>
          </a:p>
          <a:p>
            <a:pPr lvl="2"/>
            <a:r>
              <a:rPr lang="da-DK" sz="1900" i="1" dirty="0"/>
              <a:t>Bestyrelsen indkalder, og fastsætter deadline for indgivelse af dagsordenspunkter fra medlemmerne forud for udsendelse af dagsorden til generalforsamling.</a:t>
            </a:r>
          </a:p>
          <a:p>
            <a:pPr marL="914400" lvl="2" indent="0">
              <a:buNone/>
            </a:pPr>
            <a:endParaRPr lang="da-DK" sz="1900" i="1" dirty="0"/>
          </a:p>
          <a:p>
            <a:pPr lvl="2"/>
            <a:r>
              <a:rPr lang="da-DK" sz="1900" i="1" dirty="0"/>
              <a:t>Bestyrelsen konstituerer sig umiddelbart efter hver generalforsamling med en formand, en kasser og en sekretær.</a:t>
            </a:r>
          </a:p>
          <a:p>
            <a:pPr lvl="2"/>
            <a:endParaRPr lang="da-DK" sz="1900" i="1" dirty="0"/>
          </a:p>
          <a:p>
            <a:pPr lvl="2"/>
            <a:r>
              <a:rPr lang="da-DK" sz="1900" i="1" dirty="0"/>
              <a:t>Note: Ændringer af vedtægter skal ske med 2/3 flertal</a:t>
            </a:r>
          </a:p>
          <a:p>
            <a:pPr marL="457200" lvl="1" indent="0">
              <a:buNone/>
            </a:pPr>
            <a:endParaRPr lang="da-DK" dirty="0"/>
          </a:p>
        </p:txBody>
      </p:sp>
    </p:spTree>
    <p:extLst>
      <p:ext uri="{BB962C8B-B14F-4D97-AF65-F5344CB8AC3E}">
        <p14:creationId xmlns:p14="http://schemas.microsoft.com/office/powerpoint/2010/main" val="177731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B7D53-63B6-49E7-B119-C6972EE88102}"/>
              </a:ext>
            </a:extLst>
          </p:cNvPr>
          <p:cNvSpPr>
            <a:spLocks noGrp="1"/>
          </p:cNvSpPr>
          <p:nvPr>
            <p:ph type="title"/>
          </p:nvPr>
        </p:nvSpPr>
        <p:spPr/>
        <p:txBody>
          <a:bodyPr/>
          <a:lstStyle/>
          <a:p>
            <a:r>
              <a:rPr lang="da-DK" dirty="0"/>
              <a:t>4. B</a:t>
            </a:r>
          </a:p>
        </p:txBody>
      </p:sp>
      <p:sp>
        <p:nvSpPr>
          <p:cNvPr id="3" name="Pladsholder til indhold 2">
            <a:extLst>
              <a:ext uri="{FF2B5EF4-FFF2-40B4-BE49-F238E27FC236}">
                <a16:creationId xmlns:a16="http://schemas.microsoft.com/office/drawing/2014/main" id="{961D11F3-2C40-4DF1-A68E-D1C6AF246C58}"/>
              </a:ext>
            </a:extLst>
          </p:cNvPr>
          <p:cNvSpPr>
            <a:spLocks noGrp="1"/>
          </p:cNvSpPr>
          <p:nvPr>
            <p:ph idx="1"/>
          </p:nvPr>
        </p:nvSpPr>
        <p:spPr/>
        <p:txBody>
          <a:bodyPr/>
          <a:lstStyle/>
          <a:p>
            <a:r>
              <a:rPr lang="da-DK" dirty="0"/>
              <a:t>Henvendelse fra Karen Haugstrup</a:t>
            </a:r>
          </a:p>
          <a:p>
            <a:pPr lvl="1"/>
            <a:r>
              <a:rPr lang="da-DK" dirty="0"/>
              <a:t>Fremlæggelse og evt. beslutning</a:t>
            </a:r>
          </a:p>
        </p:txBody>
      </p:sp>
    </p:spTree>
    <p:extLst>
      <p:ext uri="{BB962C8B-B14F-4D97-AF65-F5344CB8AC3E}">
        <p14:creationId xmlns:p14="http://schemas.microsoft.com/office/powerpoint/2010/main" val="240206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B774A-6508-AD85-7C0E-0D87DDA80EF6}"/>
              </a:ext>
            </a:extLst>
          </p:cNvPr>
          <p:cNvSpPr>
            <a:spLocks noGrp="1"/>
          </p:cNvSpPr>
          <p:nvPr>
            <p:ph type="title"/>
          </p:nvPr>
        </p:nvSpPr>
        <p:spPr/>
        <p:txBody>
          <a:bodyPr/>
          <a:lstStyle/>
          <a:p>
            <a:r>
              <a:rPr lang="da-DK" dirty="0"/>
              <a:t>5. Budget kommende år </a:t>
            </a:r>
            <a:r>
              <a:rPr lang="da-DK" sz="2800" dirty="0"/>
              <a:t>(010424-310325)</a:t>
            </a:r>
          </a:p>
        </p:txBody>
      </p:sp>
      <p:pic>
        <p:nvPicPr>
          <p:cNvPr id="5" name="Pladsholder til indhold 4">
            <a:extLst>
              <a:ext uri="{FF2B5EF4-FFF2-40B4-BE49-F238E27FC236}">
                <a16:creationId xmlns:a16="http://schemas.microsoft.com/office/drawing/2014/main" id="{9E60F2F8-8297-BAA5-6A83-4FF7CFAA1705}"/>
              </a:ext>
            </a:extLst>
          </p:cNvPr>
          <p:cNvPicPr>
            <a:picLocks noGrp="1" noChangeAspect="1"/>
          </p:cNvPicPr>
          <p:nvPr>
            <p:ph idx="1"/>
          </p:nvPr>
        </p:nvPicPr>
        <p:blipFill>
          <a:blip r:embed="rId2"/>
          <a:stretch>
            <a:fillRect/>
          </a:stretch>
        </p:blipFill>
        <p:spPr>
          <a:xfrm>
            <a:off x="934720" y="1548924"/>
            <a:ext cx="8203565" cy="4825626"/>
          </a:xfrm>
          <a:prstGeom prst="rect">
            <a:avLst/>
          </a:prstGeom>
        </p:spPr>
      </p:pic>
    </p:spTree>
    <p:extLst>
      <p:ext uri="{BB962C8B-B14F-4D97-AF65-F5344CB8AC3E}">
        <p14:creationId xmlns:p14="http://schemas.microsoft.com/office/powerpoint/2010/main" val="245134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64A45-3F6A-27F0-EE0A-D8B4CA335742}"/>
              </a:ext>
            </a:extLst>
          </p:cNvPr>
          <p:cNvSpPr>
            <a:spLocks noGrp="1"/>
          </p:cNvSpPr>
          <p:nvPr>
            <p:ph type="title"/>
          </p:nvPr>
        </p:nvSpPr>
        <p:spPr/>
        <p:txBody>
          <a:bodyPr/>
          <a:lstStyle/>
          <a:p>
            <a:r>
              <a:rPr lang="da-DK" dirty="0"/>
              <a:t>5. Kontingent kommende år</a:t>
            </a:r>
          </a:p>
        </p:txBody>
      </p:sp>
      <p:sp>
        <p:nvSpPr>
          <p:cNvPr id="3" name="Pladsholder til indhold 2">
            <a:extLst>
              <a:ext uri="{FF2B5EF4-FFF2-40B4-BE49-F238E27FC236}">
                <a16:creationId xmlns:a16="http://schemas.microsoft.com/office/drawing/2014/main" id="{BA7BDFFA-E498-B8B6-0E91-3944D7BDE6B7}"/>
              </a:ext>
            </a:extLst>
          </p:cNvPr>
          <p:cNvSpPr>
            <a:spLocks noGrp="1"/>
          </p:cNvSpPr>
          <p:nvPr>
            <p:ph idx="1"/>
          </p:nvPr>
        </p:nvSpPr>
        <p:spPr/>
        <p:txBody>
          <a:bodyPr>
            <a:normAutofit fontScale="92500"/>
          </a:bodyPr>
          <a:lstStyle/>
          <a:p>
            <a:pPr marL="0" indent="0" algn="ctr">
              <a:buNone/>
            </a:pPr>
            <a:r>
              <a:rPr lang="da-DK" sz="4000" dirty="0"/>
              <a:t>500,- per år</a:t>
            </a:r>
          </a:p>
          <a:p>
            <a:pPr marL="0" indent="0">
              <a:buNone/>
            </a:pPr>
            <a:r>
              <a:rPr lang="da-DK" dirty="0">
                <a:effectLst/>
                <a:latin typeface="Arial" panose="020B0604020202020204" pitchFamily="34" charset="0"/>
                <a:ea typeface="Calibri" panose="020F0502020204030204" pitchFamily="34" charset="0"/>
              </a:rPr>
              <a:t>Kontingent bedes indbetalt</a:t>
            </a:r>
          </a:p>
          <a:p>
            <a:endParaRPr lang="da-DK" sz="4000" dirty="0"/>
          </a:p>
          <a:p>
            <a:r>
              <a:rPr lang="da-DK" sz="4000" dirty="0"/>
              <a:t>Mobilepay 563270 – </a:t>
            </a:r>
            <a:r>
              <a:rPr lang="da-DK" sz="3200" dirty="0"/>
              <a:t>husk at angive sommerhusadresse</a:t>
            </a:r>
            <a:endParaRPr lang="da-DK" sz="4000" dirty="0"/>
          </a:p>
          <a:p>
            <a:r>
              <a:rPr lang="da-DK" dirty="0">
                <a:effectLst/>
                <a:latin typeface="Arial" panose="020B0604020202020204" pitchFamily="34" charset="0"/>
                <a:ea typeface="Calibri" panose="020F0502020204030204" pitchFamily="34" charset="0"/>
              </a:rPr>
              <a:t>på konto i </a:t>
            </a:r>
            <a:r>
              <a:rPr lang="da-DK" b="1" dirty="0">
                <a:effectLst/>
                <a:latin typeface="Arial" panose="020B0604020202020204" pitchFamily="34" charset="0"/>
                <a:ea typeface="Calibri" panose="020F0502020204030204" pitchFamily="34" charset="0"/>
              </a:rPr>
              <a:t>Danske Bank 1551 10177863</a:t>
            </a:r>
            <a:r>
              <a:rPr lang="da-DK" dirty="0">
                <a:effectLst/>
                <a:latin typeface="Arial" panose="020B0604020202020204" pitchFamily="34" charset="0"/>
                <a:ea typeface="Calibri" panose="020F0502020204030204" pitchFamily="34" charset="0"/>
              </a:rPr>
              <a:t>, og angive sommerhusadresse for indbetaler</a:t>
            </a:r>
          </a:p>
          <a:p>
            <a:endParaRPr lang="da-DK" sz="4000" dirty="0"/>
          </a:p>
          <a:p>
            <a:endParaRPr lang="da-DK" dirty="0"/>
          </a:p>
        </p:txBody>
      </p:sp>
    </p:spTree>
    <p:extLst>
      <p:ext uri="{BB962C8B-B14F-4D97-AF65-F5344CB8AC3E}">
        <p14:creationId xmlns:p14="http://schemas.microsoft.com/office/powerpoint/2010/main" val="10386566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 bestyrelseslokale">
  <a:themeElements>
    <a:clrScheme name="Ion - bestyrelseslokale">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 bestyrelseslokal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 bestyrelseslokal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4463</TotalTime>
  <Words>1537</Words>
  <Application>Microsoft Office PowerPoint</Application>
  <PresentationFormat>Widescreen</PresentationFormat>
  <Paragraphs>124</Paragraphs>
  <Slides>26</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26</vt:i4>
      </vt:variant>
    </vt:vector>
  </HeadingPairs>
  <TitlesOfParts>
    <vt:vector size="31" baseType="lpstr">
      <vt:lpstr>Arial</vt:lpstr>
      <vt:lpstr>Calibri</vt:lpstr>
      <vt:lpstr>Century Gothic</vt:lpstr>
      <vt:lpstr>Wingdings 3</vt:lpstr>
      <vt:lpstr>Ion - bestyrelseslokale</vt:lpstr>
      <vt:lpstr>Generalforsamling 2024 </vt:lpstr>
      <vt:lpstr>Dagsorden</vt:lpstr>
      <vt:lpstr>2. Bestyrelsens beretning</vt:lpstr>
      <vt:lpstr>3. Regnskab 2023-24  (1.4.23-31.03.24) </vt:lpstr>
      <vt:lpstr>Balance 31.3.2024</vt:lpstr>
      <vt:lpstr>4a. udkast til ændrede vedtægter</vt:lpstr>
      <vt:lpstr>4. B</vt:lpstr>
      <vt:lpstr>5. Budget kommende år (010424-310325)</vt:lpstr>
      <vt:lpstr>5. Kontingent kommende år</vt:lpstr>
      <vt:lpstr>6 Valg til bestyrelse</vt:lpstr>
      <vt:lpstr>7 Valg til suppleanter</vt:lpstr>
      <vt:lpstr>8 Valg til revisor og revisorsupplant</vt:lpstr>
      <vt:lpstr>9. Lokalplan 317</vt:lpstr>
      <vt:lpstr>Områdets bebyggelse er sammensat, dog er de ældste opført efter bygningsregulerende bestemmelser, som også før Lokalplan nr. 243 var gældende for Fuglsø Strand - området, med lav facade, stejl taghældning, lodret træbeklædning og vinduer med små ruder. Sommerhusområdets historie er interessant: Området har været ejet af egnens store godser, Isgård og Bogensholm. Landsbyen Fuglsø kendes helt fra 1300-tallet. I 1897 frasolgte Bogensholm et stort areal til en gårdmand i Fuglsø, matr. nr. 2, Fuglsø. I 1918 og 1920 opkøbte arkitekt N.M. Madsen og ingeniør P. Nielsen 70 tdr. land af gårdejere i Fuglsø med henblik på sommerhusudstykning. </vt:lpstr>
      <vt:lpstr>Grundejerforeningen Eskildshøj ønsker med en lokalplan at samle og standardisere de bebyggelses- og arealregulerende bestemmelser der gennem årene er tinglyst på ejendommene. Målet er at der bliver et ensartet og entydigt grundlag for regulering af udviklingen i området på baggrund af de intentioner, som de oprindelige udstykkere havde med området. Syddjurs Kommunes Udvalg for Planlægning, udvikling og kultur besluttede på den baggrund på møde den 31. januar 2007, at arbejdet med en lokalplan kunne igangsættes.</vt:lpstr>
      <vt:lpstr>Hovedpunkterne i lokalplanens bestemmelser er følgende:.</vt:lpstr>
      <vt:lpstr>EU-HABITATOMRÅDE</vt:lpstr>
      <vt:lpstr>SKOVBYGGELINJE</vt:lpstr>
      <vt:lpstr>BESKYTTEDE NATURTYPER</vt:lpstr>
      <vt:lpstr>Forslag fra Søren Moestrup</vt:lpstr>
      <vt:lpstr>VEJE OG STIER</vt:lpstr>
      <vt:lpstr>Sti Hedeskellet-Hedeslugten-Elsehøj</vt:lpstr>
      <vt:lpstr>Sti Skånhøj-Eskildshøj</vt:lpstr>
      <vt:lpstr>Sti Skånhøj-Fuglsø (Marie stien)</vt:lpstr>
      <vt:lpstr>10 EVT </vt:lpstr>
      <vt:lpstr>Rundtur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Regnskab</dc:title>
  <dc:creator>Bent Jakobsen</dc:creator>
  <cp:lastModifiedBy>Mads Hansen (MSH | UDC)</cp:lastModifiedBy>
  <cp:revision>34</cp:revision>
  <dcterms:created xsi:type="dcterms:W3CDTF">2022-07-23T11:37:05Z</dcterms:created>
  <dcterms:modified xsi:type="dcterms:W3CDTF">2024-07-29T08:31:57Z</dcterms:modified>
</cp:coreProperties>
</file>